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12"/>
  </p:notesMasterIdLst>
  <p:handoutMasterIdLst>
    <p:handoutMasterId r:id="rId13"/>
  </p:handoutMasterIdLst>
  <p:sldIdLst>
    <p:sldId id="457" r:id="rId3"/>
    <p:sldId id="463" r:id="rId4"/>
    <p:sldId id="461" r:id="rId5"/>
    <p:sldId id="458" r:id="rId6"/>
    <p:sldId id="460" r:id="rId7"/>
    <p:sldId id="452" r:id="rId8"/>
    <p:sldId id="454" r:id="rId9"/>
    <p:sldId id="447" r:id="rId10"/>
    <p:sldId id="446" r:id="rId11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00007E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rgbClr val="00007E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rgbClr val="00007E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rgbClr val="00007E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rgbClr val="00007E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7E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7E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7E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7E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CBC4A"/>
    <a:srgbClr val="F3E385"/>
    <a:srgbClr val="000E7E"/>
    <a:srgbClr val="00BDCC"/>
    <a:srgbClr val="00007E"/>
    <a:srgbClr val="0051BE"/>
    <a:srgbClr val="FFE631"/>
    <a:srgbClr val="99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23" autoAdjust="0"/>
    <p:restoredTop sz="89180" autoAdjust="0"/>
  </p:normalViewPr>
  <p:slideViewPr>
    <p:cSldViewPr>
      <p:cViewPr varScale="1">
        <p:scale>
          <a:sx n="66" d="100"/>
          <a:sy n="66" d="100"/>
        </p:scale>
        <p:origin x="-129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2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8A4EA1A-F4B5-4029-8E96-130273254EE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436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24288" y="0"/>
            <a:ext cx="298132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760413"/>
            <a:ext cx="4894263" cy="3670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735513"/>
            <a:ext cx="4972050" cy="443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94825"/>
            <a:ext cx="2982913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24288" y="9394825"/>
            <a:ext cx="2981325" cy="53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5DD19987-C395-467F-A0A9-66DA186B64A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0432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9pPr>
          </a:lstStyle>
          <a:p>
            <a:pPr eaLnBrk="1" hangingPunct="1"/>
            <a:fld id="{D61B10FA-E7A3-49A9-B993-5A998EB20822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1</a:t>
            </a:fld>
            <a:endParaRPr lang="en-GB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268442-11F9-4B5B-B300-9AD14D480DB7}" type="slidenum">
              <a:rPr lang="en-GB"/>
              <a:pPr/>
              <a:t>2</a:t>
            </a:fld>
            <a:endParaRPr lang="en-GB"/>
          </a:p>
        </p:txBody>
      </p:sp>
      <p:sp>
        <p:nvSpPr>
          <p:cNvPr id="332802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952500" y="762000"/>
            <a:ext cx="4892675" cy="3668713"/>
          </a:xfrm>
          <a:ln/>
        </p:spPr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646" y="4736609"/>
            <a:ext cx="4972059" cy="4432235"/>
          </a:xfrm>
        </p:spPr>
        <p:txBody>
          <a:bodyPr/>
          <a:lstStyle/>
          <a:p>
            <a:endParaRPr lang="da-DK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9pPr>
          </a:lstStyle>
          <a:p>
            <a:pPr eaLnBrk="1" hangingPunct="1"/>
            <a:fld id="{D61B10FA-E7A3-49A9-B993-5A998EB20822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</a:t>
            </a:fld>
            <a:endParaRPr lang="en-GB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9pPr>
          </a:lstStyle>
          <a:p>
            <a:pPr eaLnBrk="1" hangingPunct="1"/>
            <a:fld id="{D61B10FA-E7A3-49A9-B993-5A998EB20822}" type="slidenum">
              <a:rPr lang="en-GB" sz="120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5</a:t>
            </a:fld>
            <a:endParaRPr lang="en-GB" sz="120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D19987-C395-467F-A0A9-66DA186B64A7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033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57537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108545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14288"/>
            <a:ext cx="2160587" cy="60213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5900" y="14288"/>
            <a:ext cx="6329363" cy="60213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6100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21FEB-F5BE-4D6A-B7D5-42A96EA446D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53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417373-8CF1-4283-923B-B19129D3B8F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0792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878F8-3F78-4C80-9755-0B02E4868DF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1199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D8D885-9EA6-4B6C-9154-3E2AD5CB81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44848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5C92AE-B1F6-43E8-A809-6105B7CDC9B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4380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06CEB-1F5F-4B8B-AED9-DB0FA0CBE8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7779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E07D80-404D-41C0-8ACA-2D296FDCFA5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730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414113-D841-4410-8D35-DB42E6066A8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963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87687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530EF3-D1C1-4956-98CD-3435A5ADC6A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126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24696-CE78-4131-A1CF-83B87DD802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2517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C7D75-66DD-4CAF-89D3-7191783D20F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00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6115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" y="1484313"/>
            <a:ext cx="4244975" cy="4551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3275" y="1484313"/>
            <a:ext cx="4244975" cy="45513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269695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68912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426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61983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56821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0860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 userDrawn="1"/>
        </p:nvGrpSpPr>
        <p:grpSpPr bwMode="auto">
          <a:xfrm>
            <a:off x="-34925" y="6186488"/>
            <a:ext cx="9144000" cy="619125"/>
            <a:chOff x="0" y="3888"/>
            <a:chExt cx="5760" cy="390"/>
          </a:xfrm>
        </p:grpSpPr>
        <p:sp>
          <p:nvSpPr>
            <p:cNvPr id="1031" name="Line 3"/>
            <p:cNvSpPr>
              <a:spLocks noChangeShapeType="1"/>
            </p:cNvSpPr>
            <p:nvPr userDrawn="1"/>
          </p:nvSpPr>
          <p:spPr bwMode="auto">
            <a:xfrm>
              <a:off x="0" y="3888"/>
              <a:ext cx="5760" cy="0"/>
            </a:xfrm>
            <a:prstGeom prst="line">
              <a:avLst/>
            </a:prstGeom>
            <a:noFill/>
            <a:ln w="28575">
              <a:solidFill>
                <a:srgbClr val="F5B80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pic>
          <p:nvPicPr>
            <p:cNvPr id="1032" name="Picture 4" descr="LOGO ohne text"/>
            <p:cNvPicPr>
              <a:picLocks noChangeAspect="1" noChangeArrowheads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0" y="3936"/>
              <a:ext cx="342" cy="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33" name="Text Box 5"/>
            <p:cNvSpPr txBox="1">
              <a:spLocks noChangeArrowheads="1"/>
            </p:cNvSpPr>
            <p:nvPr userDrawn="1"/>
          </p:nvSpPr>
          <p:spPr bwMode="auto">
            <a:xfrm>
              <a:off x="3383" y="4028"/>
              <a:ext cx="191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7E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2400">
                  <a:solidFill>
                    <a:srgbClr val="00007E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2400">
                  <a:solidFill>
                    <a:srgbClr val="00007E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2400">
                  <a:solidFill>
                    <a:srgbClr val="00007E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2400">
                  <a:solidFill>
                    <a:srgbClr val="00007E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7E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7E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7E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7E"/>
                  </a:solidFill>
                  <a:latin typeface="Verdana" pitchFamily="34" charset="0"/>
                </a:defRPr>
              </a:lvl9pPr>
            </a:lstStyle>
            <a:p>
              <a:pPr algn="r" eaLnBrk="1" hangingPunct="1">
                <a:defRPr/>
              </a:pPr>
              <a:r>
                <a:rPr lang="en-GB" sz="1000" b="1" smtClean="0">
                  <a:solidFill>
                    <a:schemeClr val="bg1"/>
                  </a:solidFill>
                </a:rPr>
                <a:t>European Environment Agency</a:t>
              </a:r>
            </a:p>
          </p:txBody>
        </p:sp>
      </p:grpSp>
      <p:pic>
        <p:nvPicPr>
          <p:cNvPr id="1027" name="Picture 6"/>
          <p:cNvPicPr>
            <a:picLocks noChangeAspect="1" noChangeArrowheads="1"/>
          </p:cNvPicPr>
          <p:nvPr userDrawn="1"/>
        </p:nvPicPr>
        <p:blipFill>
          <a:blip r:embed="rId14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925" y="0"/>
            <a:ext cx="9144000" cy="687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8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14288"/>
            <a:ext cx="8642350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9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5900" y="1484313"/>
            <a:ext cx="8642350" cy="455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 Third level</a:t>
            </a:r>
          </a:p>
        </p:txBody>
      </p:sp>
      <p:sp>
        <p:nvSpPr>
          <p:cNvPr id="119817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15900" y="6251575"/>
            <a:ext cx="7345363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rgbClr val="DDDDDD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442913" indent="14288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</a:defRPr>
      </a:lvl2pPr>
      <a:lvl3pPr marL="900113" indent="14288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</a:defRPr>
      </a:lvl3pPr>
      <a:lvl4pPr marL="1341438" indent="30163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1"/>
          </a:solidFill>
          <a:latin typeface="Tahoma" charset="0"/>
        </a:defRPr>
      </a:lvl4pPr>
      <a:lvl5pPr marL="1798638" indent="30163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Tahoma" charset="0"/>
        </a:defRPr>
      </a:lvl5pPr>
      <a:lvl6pPr marL="22558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Tahoma" charset="0"/>
        </a:defRPr>
      </a:lvl6pPr>
      <a:lvl7pPr marL="27130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Tahoma" charset="0"/>
        </a:defRPr>
      </a:lvl7pPr>
      <a:lvl8pPr marL="31702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Tahoma" charset="0"/>
        </a:defRPr>
      </a:lvl8pPr>
      <a:lvl9pPr marL="3627438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bg1"/>
          </a:solidFill>
          <a:latin typeface="Tahoma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9784DEFF-B0C4-4610-883D-1936492F250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 noChangeAspect="1"/>
          </p:cNvGrpSpPr>
          <p:nvPr/>
        </p:nvGrpSpPr>
        <p:grpSpPr bwMode="auto">
          <a:xfrm>
            <a:off x="3562858" y="4736095"/>
            <a:ext cx="1338263" cy="1143000"/>
            <a:chOff x="8618" y="3378"/>
            <a:chExt cx="1300" cy="1159"/>
          </a:xfrm>
        </p:grpSpPr>
        <p:sp>
          <p:nvSpPr>
            <p:cNvPr id="3076" name="AutoShape 5"/>
            <p:cNvSpPr>
              <a:spLocks noChangeAspect="1" noChangeArrowheads="1"/>
            </p:cNvSpPr>
            <p:nvPr/>
          </p:nvSpPr>
          <p:spPr bwMode="auto">
            <a:xfrm>
              <a:off x="8618" y="3378"/>
              <a:ext cx="1300" cy="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Freeform 6"/>
            <p:cNvSpPr>
              <a:spLocks/>
            </p:cNvSpPr>
            <p:nvPr/>
          </p:nvSpPr>
          <p:spPr bwMode="auto">
            <a:xfrm>
              <a:off x="9167" y="3659"/>
              <a:ext cx="280" cy="360"/>
            </a:xfrm>
            <a:custGeom>
              <a:avLst/>
              <a:gdLst>
                <a:gd name="T0" fmla="*/ 0 w 1119"/>
                <a:gd name="T1" fmla="*/ 0 h 1441"/>
                <a:gd name="T2" fmla="*/ 0 w 1119"/>
                <a:gd name="T3" fmla="*/ 0 h 1441"/>
                <a:gd name="T4" fmla="*/ 0 w 1119"/>
                <a:gd name="T5" fmla="*/ 0 h 1441"/>
                <a:gd name="T6" fmla="*/ 0 w 1119"/>
                <a:gd name="T7" fmla="*/ 0 h 1441"/>
                <a:gd name="T8" fmla="*/ 0 w 1119"/>
                <a:gd name="T9" fmla="*/ 0 h 1441"/>
                <a:gd name="T10" fmla="*/ 0 w 1119"/>
                <a:gd name="T11" fmla="*/ 0 h 1441"/>
                <a:gd name="T12" fmla="*/ 0 w 1119"/>
                <a:gd name="T13" fmla="*/ 0 h 1441"/>
                <a:gd name="T14" fmla="*/ 0 w 1119"/>
                <a:gd name="T15" fmla="*/ 0 h 1441"/>
                <a:gd name="T16" fmla="*/ 0 w 1119"/>
                <a:gd name="T17" fmla="*/ 0 h 1441"/>
                <a:gd name="T18" fmla="*/ 0 w 1119"/>
                <a:gd name="T19" fmla="*/ 0 h 1441"/>
                <a:gd name="T20" fmla="*/ 0 w 1119"/>
                <a:gd name="T21" fmla="*/ 0 h 1441"/>
                <a:gd name="T22" fmla="*/ 0 w 1119"/>
                <a:gd name="T23" fmla="*/ 0 h 1441"/>
                <a:gd name="T24" fmla="*/ 0 w 1119"/>
                <a:gd name="T25" fmla="*/ 0 h 1441"/>
                <a:gd name="T26" fmla="*/ 0 w 1119"/>
                <a:gd name="T27" fmla="*/ 0 h 1441"/>
                <a:gd name="T28" fmla="*/ 0 w 1119"/>
                <a:gd name="T29" fmla="*/ 0 h 1441"/>
                <a:gd name="T30" fmla="*/ 0 w 1119"/>
                <a:gd name="T31" fmla="*/ 0 h 1441"/>
                <a:gd name="T32" fmla="*/ 0 w 1119"/>
                <a:gd name="T33" fmla="*/ 0 h 1441"/>
                <a:gd name="T34" fmla="*/ 0 w 1119"/>
                <a:gd name="T35" fmla="*/ 0 h 1441"/>
                <a:gd name="T36" fmla="*/ 0 w 1119"/>
                <a:gd name="T37" fmla="*/ 0 h 1441"/>
                <a:gd name="T38" fmla="*/ 0 w 1119"/>
                <a:gd name="T39" fmla="*/ 0 h 1441"/>
                <a:gd name="T40" fmla="*/ 0 w 1119"/>
                <a:gd name="T41" fmla="*/ 0 h 1441"/>
                <a:gd name="T42" fmla="*/ 0 w 1119"/>
                <a:gd name="T43" fmla="*/ 0 h 1441"/>
                <a:gd name="T44" fmla="*/ 0 w 1119"/>
                <a:gd name="T45" fmla="*/ 0 h 1441"/>
                <a:gd name="T46" fmla="*/ 0 w 1119"/>
                <a:gd name="T47" fmla="*/ 0 h 1441"/>
                <a:gd name="T48" fmla="*/ 0 w 1119"/>
                <a:gd name="T49" fmla="*/ 0 h 1441"/>
                <a:gd name="T50" fmla="*/ 0 w 1119"/>
                <a:gd name="T51" fmla="*/ 0 h 1441"/>
                <a:gd name="T52" fmla="*/ 0 w 1119"/>
                <a:gd name="T53" fmla="*/ 0 h 1441"/>
                <a:gd name="T54" fmla="*/ 0 w 1119"/>
                <a:gd name="T55" fmla="*/ 0 h 1441"/>
                <a:gd name="T56" fmla="*/ 0 w 1119"/>
                <a:gd name="T57" fmla="*/ 0 h 1441"/>
                <a:gd name="T58" fmla="*/ 0 w 1119"/>
                <a:gd name="T59" fmla="*/ 0 h 1441"/>
                <a:gd name="T60" fmla="*/ 0 w 1119"/>
                <a:gd name="T61" fmla="*/ 0 h 1441"/>
                <a:gd name="T62" fmla="*/ 0 w 1119"/>
                <a:gd name="T63" fmla="*/ 0 h 1441"/>
                <a:gd name="T64" fmla="*/ 0 w 1119"/>
                <a:gd name="T65" fmla="*/ 0 h 1441"/>
                <a:gd name="T66" fmla="*/ 0 w 1119"/>
                <a:gd name="T67" fmla="*/ 0 h 1441"/>
                <a:gd name="T68" fmla="*/ 0 w 1119"/>
                <a:gd name="T69" fmla="*/ 0 h 1441"/>
                <a:gd name="T70" fmla="*/ 0 w 1119"/>
                <a:gd name="T71" fmla="*/ 0 h 1441"/>
                <a:gd name="T72" fmla="*/ 0 w 1119"/>
                <a:gd name="T73" fmla="*/ 0 h 1441"/>
                <a:gd name="T74" fmla="*/ 0 w 1119"/>
                <a:gd name="T75" fmla="*/ 0 h 1441"/>
                <a:gd name="T76" fmla="*/ 0 w 1119"/>
                <a:gd name="T77" fmla="*/ 0 h 1441"/>
                <a:gd name="T78" fmla="*/ 0 w 1119"/>
                <a:gd name="T79" fmla="*/ 0 h 1441"/>
                <a:gd name="T80" fmla="*/ 0 w 1119"/>
                <a:gd name="T81" fmla="*/ 0 h 1441"/>
                <a:gd name="T82" fmla="*/ 0 w 1119"/>
                <a:gd name="T83" fmla="*/ 0 h 1441"/>
                <a:gd name="T84" fmla="*/ 0 w 1119"/>
                <a:gd name="T85" fmla="*/ 0 h 1441"/>
                <a:gd name="T86" fmla="*/ 0 w 1119"/>
                <a:gd name="T87" fmla="*/ 0 h 1441"/>
                <a:gd name="T88" fmla="*/ 0 w 1119"/>
                <a:gd name="T89" fmla="*/ 0 h 1441"/>
                <a:gd name="T90" fmla="*/ 0 w 1119"/>
                <a:gd name="T91" fmla="*/ 0 h 1441"/>
                <a:gd name="T92" fmla="*/ 0 w 1119"/>
                <a:gd name="T93" fmla="*/ 0 h 1441"/>
                <a:gd name="T94" fmla="*/ 0 w 1119"/>
                <a:gd name="T95" fmla="*/ 0 h 1441"/>
                <a:gd name="T96" fmla="*/ 0 w 1119"/>
                <a:gd name="T97" fmla="*/ 0 h 1441"/>
                <a:gd name="T98" fmla="*/ 0 w 1119"/>
                <a:gd name="T99" fmla="*/ 0 h 1441"/>
                <a:gd name="T100" fmla="*/ 0 w 1119"/>
                <a:gd name="T101" fmla="*/ 0 h 1441"/>
                <a:gd name="T102" fmla="*/ 0 w 1119"/>
                <a:gd name="T103" fmla="*/ 0 h 1441"/>
                <a:gd name="T104" fmla="*/ 0 w 1119"/>
                <a:gd name="T105" fmla="*/ 0 h 1441"/>
                <a:gd name="T106" fmla="*/ 0 w 1119"/>
                <a:gd name="T107" fmla="*/ 0 h 1441"/>
                <a:gd name="T108" fmla="*/ 0 w 1119"/>
                <a:gd name="T109" fmla="*/ 0 h 1441"/>
                <a:gd name="T110" fmla="*/ 0 w 1119"/>
                <a:gd name="T111" fmla="*/ 0 h 1441"/>
                <a:gd name="T112" fmla="*/ 0 w 1119"/>
                <a:gd name="T113" fmla="*/ 0 h 1441"/>
                <a:gd name="T114" fmla="*/ 0 w 1119"/>
                <a:gd name="T115" fmla="*/ 0 h 1441"/>
                <a:gd name="T116" fmla="*/ 0 w 1119"/>
                <a:gd name="T117" fmla="*/ 0 h 14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19" h="1441">
                  <a:moveTo>
                    <a:pt x="1119" y="644"/>
                  </a:moveTo>
                  <a:lnTo>
                    <a:pt x="1119" y="604"/>
                  </a:lnTo>
                  <a:lnTo>
                    <a:pt x="1115" y="565"/>
                  </a:lnTo>
                  <a:lnTo>
                    <a:pt x="1111" y="526"/>
                  </a:lnTo>
                  <a:lnTo>
                    <a:pt x="1104" y="487"/>
                  </a:lnTo>
                  <a:lnTo>
                    <a:pt x="1095" y="450"/>
                  </a:lnTo>
                  <a:lnTo>
                    <a:pt x="1085" y="412"/>
                  </a:lnTo>
                  <a:lnTo>
                    <a:pt x="1073" y="375"/>
                  </a:lnTo>
                  <a:lnTo>
                    <a:pt x="1059" y="339"/>
                  </a:lnTo>
                  <a:lnTo>
                    <a:pt x="1044" y="303"/>
                  </a:lnTo>
                  <a:lnTo>
                    <a:pt x="1026" y="269"/>
                  </a:lnTo>
                  <a:lnTo>
                    <a:pt x="1006" y="235"/>
                  </a:lnTo>
                  <a:lnTo>
                    <a:pt x="986" y="202"/>
                  </a:lnTo>
                  <a:lnTo>
                    <a:pt x="963" y="170"/>
                  </a:lnTo>
                  <a:lnTo>
                    <a:pt x="939" y="140"/>
                  </a:lnTo>
                  <a:lnTo>
                    <a:pt x="913" y="109"/>
                  </a:lnTo>
                  <a:lnTo>
                    <a:pt x="886" y="81"/>
                  </a:lnTo>
                  <a:lnTo>
                    <a:pt x="863" y="59"/>
                  </a:lnTo>
                  <a:lnTo>
                    <a:pt x="841" y="39"/>
                  </a:lnTo>
                  <a:lnTo>
                    <a:pt x="816" y="18"/>
                  </a:lnTo>
                  <a:lnTo>
                    <a:pt x="792" y="0"/>
                  </a:lnTo>
                  <a:lnTo>
                    <a:pt x="667" y="209"/>
                  </a:lnTo>
                  <a:lnTo>
                    <a:pt x="691" y="230"/>
                  </a:lnTo>
                  <a:lnTo>
                    <a:pt x="714" y="250"/>
                  </a:lnTo>
                  <a:lnTo>
                    <a:pt x="736" y="273"/>
                  </a:lnTo>
                  <a:lnTo>
                    <a:pt x="757" y="295"/>
                  </a:lnTo>
                  <a:lnTo>
                    <a:pt x="777" y="320"/>
                  </a:lnTo>
                  <a:lnTo>
                    <a:pt x="795" y="345"/>
                  </a:lnTo>
                  <a:lnTo>
                    <a:pt x="812" y="371"/>
                  </a:lnTo>
                  <a:lnTo>
                    <a:pt x="828" y="399"/>
                  </a:lnTo>
                  <a:lnTo>
                    <a:pt x="842" y="426"/>
                  </a:lnTo>
                  <a:lnTo>
                    <a:pt x="854" y="454"/>
                  </a:lnTo>
                  <a:lnTo>
                    <a:pt x="865" y="485"/>
                  </a:lnTo>
                  <a:lnTo>
                    <a:pt x="874" y="515"/>
                  </a:lnTo>
                  <a:lnTo>
                    <a:pt x="882" y="546"/>
                  </a:lnTo>
                  <a:lnTo>
                    <a:pt x="886" y="578"/>
                  </a:lnTo>
                  <a:lnTo>
                    <a:pt x="889" y="611"/>
                  </a:lnTo>
                  <a:lnTo>
                    <a:pt x="891" y="644"/>
                  </a:lnTo>
                  <a:lnTo>
                    <a:pt x="889" y="674"/>
                  </a:lnTo>
                  <a:lnTo>
                    <a:pt x="887" y="702"/>
                  </a:lnTo>
                  <a:lnTo>
                    <a:pt x="884" y="730"/>
                  </a:lnTo>
                  <a:lnTo>
                    <a:pt x="879" y="759"/>
                  </a:lnTo>
                  <a:lnTo>
                    <a:pt x="872" y="786"/>
                  </a:lnTo>
                  <a:lnTo>
                    <a:pt x="865" y="813"/>
                  </a:lnTo>
                  <a:lnTo>
                    <a:pt x="857" y="839"/>
                  </a:lnTo>
                  <a:lnTo>
                    <a:pt x="846" y="866"/>
                  </a:lnTo>
                  <a:lnTo>
                    <a:pt x="835" y="890"/>
                  </a:lnTo>
                  <a:lnTo>
                    <a:pt x="823" y="915"/>
                  </a:lnTo>
                  <a:lnTo>
                    <a:pt x="808" y="939"/>
                  </a:lnTo>
                  <a:lnTo>
                    <a:pt x="793" y="962"/>
                  </a:lnTo>
                  <a:lnTo>
                    <a:pt x="778" y="985"/>
                  </a:lnTo>
                  <a:lnTo>
                    <a:pt x="761" y="1005"/>
                  </a:lnTo>
                  <a:lnTo>
                    <a:pt x="743" y="1027"/>
                  </a:lnTo>
                  <a:lnTo>
                    <a:pt x="724" y="1046"/>
                  </a:lnTo>
                  <a:lnTo>
                    <a:pt x="704" y="1065"/>
                  </a:lnTo>
                  <a:lnTo>
                    <a:pt x="684" y="1082"/>
                  </a:lnTo>
                  <a:lnTo>
                    <a:pt x="662" y="1099"/>
                  </a:lnTo>
                  <a:lnTo>
                    <a:pt x="640" y="1115"/>
                  </a:lnTo>
                  <a:lnTo>
                    <a:pt x="617" y="1130"/>
                  </a:lnTo>
                  <a:lnTo>
                    <a:pt x="593" y="1144"/>
                  </a:lnTo>
                  <a:lnTo>
                    <a:pt x="568" y="1156"/>
                  </a:lnTo>
                  <a:lnTo>
                    <a:pt x="543" y="1168"/>
                  </a:lnTo>
                  <a:lnTo>
                    <a:pt x="518" y="1178"/>
                  </a:lnTo>
                  <a:lnTo>
                    <a:pt x="491" y="1187"/>
                  </a:lnTo>
                  <a:lnTo>
                    <a:pt x="465" y="1195"/>
                  </a:lnTo>
                  <a:lnTo>
                    <a:pt x="437" y="1201"/>
                  </a:lnTo>
                  <a:lnTo>
                    <a:pt x="409" y="1206"/>
                  </a:lnTo>
                  <a:lnTo>
                    <a:pt x="381" y="1210"/>
                  </a:lnTo>
                  <a:lnTo>
                    <a:pt x="352" y="1212"/>
                  </a:lnTo>
                  <a:lnTo>
                    <a:pt x="323" y="1213"/>
                  </a:lnTo>
                  <a:lnTo>
                    <a:pt x="295" y="1212"/>
                  </a:lnTo>
                  <a:lnTo>
                    <a:pt x="269" y="1210"/>
                  </a:lnTo>
                  <a:lnTo>
                    <a:pt x="241" y="1206"/>
                  </a:lnTo>
                  <a:lnTo>
                    <a:pt x="215" y="1203"/>
                  </a:lnTo>
                  <a:lnTo>
                    <a:pt x="189" y="1197"/>
                  </a:lnTo>
                  <a:lnTo>
                    <a:pt x="164" y="1190"/>
                  </a:lnTo>
                  <a:lnTo>
                    <a:pt x="139" y="1182"/>
                  </a:lnTo>
                  <a:lnTo>
                    <a:pt x="114" y="1173"/>
                  </a:lnTo>
                  <a:lnTo>
                    <a:pt x="0" y="1373"/>
                  </a:lnTo>
                  <a:lnTo>
                    <a:pt x="37" y="1389"/>
                  </a:lnTo>
                  <a:lnTo>
                    <a:pt x="77" y="1403"/>
                  </a:lnTo>
                  <a:lnTo>
                    <a:pt x="115" y="1414"/>
                  </a:lnTo>
                  <a:lnTo>
                    <a:pt x="156" y="1424"/>
                  </a:lnTo>
                  <a:lnTo>
                    <a:pt x="197" y="1431"/>
                  </a:lnTo>
                  <a:lnTo>
                    <a:pt x="238" y="1437"/>
                  </a:lnTo>
                  <a:lnTo>
                    <a:pt x="280" y="1440"/>
                  </a:lnTo>
                  <a:lnTo>
                    <a:pt x="323" y="1441"/>
                  </a:lnTo>
                  <a:lnTo>
                    <a:pt x="364" y="1440"/>
                  </a:lnTo>
                  <a:lnTo>
                    <a:pt x="404" y="1437"/>
                  </a:lnTo>
                  <a:lnTo>
                    <a:pt x="443" y="1432"/>
                  </a:lnTo>
                  <a:lnTo>
                    <a:pt x="483" y="1425"/>
                  </a:lnTo>
                  <a:lnTo>
                    <a:pt x="522" y="1416"/>
                  </a:lnTo>
                  <a:lnTo>
                    <a:pt x="559" y="1405"/>
                  </a:lnTo>
                  <a:lnTo>
                    <a:pt x="597" y="1392"/>
                  </a:lnTo>
                  <a:lnTo>
                    <a:pt x="633" y="1379"/>
                  </a:lnTo>
                  <a:lnTo>
                    <a:pt x="668" y="1363"/>
                  </a:lnTo>
                  <a:lnTo>
                    <a:pt x="702" y="1345"/>
                  </a:lnTo>
                  <a:lnTo>
                    <a:pt x="735" y="1325"/>
                  </a:lnTo>
                  <a:lnTo>
                    <a:pt x="768" y="1305"/>
                  </a:lnTo>
                  <a:lnTo>
                    <a:pt x="799" y="1282"/>
                  </a:lnTo>
                  <a:lnTo>
                    <a:pt x="829" y="1260"/>
                  </a:lnTo>
                  <a:lnTo>
                    <a:pt x="858" y="1233"/>
                  </a:lnTo>
                  <a:lnTo>
                    <a:pt x="886" y="1207"/>
                  </a:lnTo>
                  <a:lnTo>
                    <a:pt x="912" y="1180"/>
                  </a:lnTo>
                  <a:lnTo>
                    <a:pt x="937" y="1151"/>
                  </a:lnTo>
                  <a:lnTo>
                    <a:pt x="961" y="1121"/>
                  </a:lnTo>
                  <a:lnTo>
                    <a:pt x="983" y="1089"/>
                  </a:lnTo>
                  <a:lnTo>
                    <a:pt x="1004" y="1057"/>
                  </a:lnTo>
                  <a:lnTo>
                    <a:pt x="1023" y="1023"/>
                  </a:lnTo>
                  <a:lnTo>
                    <a:pt x="1040" y="989"/>
                  </a:lnTo>
                  <a:lnTo>
                    <a:pt x="1056" y="954"/>
                  </a:lnTo>
                  <a:lnTo>
                    <a:pt x="1071" y="918"/>
                  </a:lnTo>
                  <a:lnTo>
                    <a:pt x="1084" y="881"/>
                  </a:lnTo>
                  <a:lnTo>
                    <a:pt x="1094" y="843"/>
                  </a:lnTo>
                  <a:lnTo>
                    <a:pt x="1103" y="804"/>
                  </a:lnTo>
                  <a:lnTo>
                    <a:pt x="1110" y="766"/>
                  </a:lnTo>
                  <a:lnTo>
                    <a:pt x="1115" y="726"/>
                  </a:lnTo>
                  <a:lnTo>
                    <a:pt x="1119" y="685"/>
                  </a:lnTo>
                  <a:lnTo>
                    <a:pt x="1119" y="644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8" name="Freeform 7"/>
            <p:cNvSpPr>
              <a:spLocks/>
            </p:cNvSpPr>
            <p:nvPr/>
          </p:nvSpPr>
          <p:spPr bwMode="auto">
            <a:xfrm>
              <a:off x="9274" y="3402"/>
              <a:ext cx="122" cy="293"/>
            </a:xfrm>
            <a:custGeom>
              <a:avLst/>
              <a:gdLst>
                <a:gd name="T0" fmla="*/ 0 w 489"/>
                <a:gd name="T1" fmla="*/ 0 h 1176"/>
                <a:gd name="T2" fmla="*/ 0 w 489"/>
                <a:gd name="T3" fmla="*/ 0 h 1176"/>
                <a:gd name="T4" fmla="*/ 0 w 489"/>
                <a:gd name="T5" fmla="*/ 0 h 1176"/>
                <a:gd name="T6" fmla="*/ 0 w 489"/>
                <a:gd name="T7" fmla="*/ 0 h 1176"/>
                <a:gd name="T8" fmla="*/ 0 w 489"/>
                <a:gd name="T9" fmla="*/ 0 h 1176"/>
                <a:gd name="T10" fmla="*/ 0 w 489"/>
                <a:gd name="T11" fmla="*/ 0 h 1176"/>
                <a:gd name="T12" fmla="*/ 0 w 489"/>
                <a:gd name="T13" fmla="*/ 0 h 1176"/>
                <a:gd name="T14" fmla="*/ 0 w 489"/>
                <a:gd name="T15" fmla="*/ 0 h 1176"/>
                <a:gd name="T16" fmla="*/ 0 w 489"/>
                <a:gd name="T17" fmla="*/ 0 h 1176"/>
                <a:gd name="T18" fmla="*/ 0 w 489"/>
                <a:gd name="T19" fmla="*/ 0 h 1176"/>
                <a:gd name="T20" fmla="*/ 0 w 489"/>
                <a:gd name="T21" fmla="*/ 0 h 1176"/>
                <a:gd name="T22" fmla="*/ 0 w 489"/>
                <a:gd name="T23" fmla="*/ 0 h 1176"/>
                <a:gd name="T24" fmla="*/ 0 w 489"/>
                <a:gd name="T25" fmla="*/ 0 h 1176"/>
                <a:gd name="T26" fmla="*/ 0 w 489"/>
                <a:gd name="T27" fmla="*/ 0 h 1176"/>
                <a:gd name="T28" fmla="*/ 0 w 489"/>
                <a:gd name="T29" fmla="*/ 0 h 1176"/>
                <a:gd name="T30" fmla="*/ 0 w 489"/>
                <a:gd name="T31" fmla="*/ 0 h 1176"/>
                <a:gd name="T32" fmla="*/ 0 w 489"/>
                <a:gd name="T33" fmla="*/ 0 h 1176"/>
                <a:gd name="T34" fmla="*/ 0 w 489"/>
                <a:gd name="T35" fmla="*/ 0 h 1176"/>
                <a:gd name="T36" fmla="*/ 0 w 489"/>
                <a:gd name="T37" fmla="*/ 0 h 1176"/>
                <a:gd name="T38" fmla="*/ 0 w 489"/>
                <a:gd name="T39" fmla="*/ 0 h 1176"/>
                <a:gd name="T40" fmla="*/ 0 w 489"/>
                <a:gd name="T41" fmla="*/ 0 h 1176"/>
                <a:gd name="T42" fmla="*/ 0 w 489"/>
                <a:gd name="T43" fmla="*/ 0 h 1176"/>
                <a:gd name="T44" fmla="*/ 0 w 489"/>
                <a:gd name="T45" fmla="*/ 0 h 1176"/>
                <a:gd name="T46" fmla="*/ 0 w 489"/>
                <a:gd name="T47" fmla="*/ 0 h 1176"/>
                <a:gd name="T48" fmla="*/ 0 w 489"/>
                <a:gd name="T49" fmla="*/ 0 h 1176"/>
                <a:gd name="T50" fmla="*/ 0 w 489"/>
                <a:gd name="T51" fmla="*/ 0 h 1176"/>
                <a:gd name="T52" fmla="*/ 0 w 489"/>
                <a:gd name="T53" fmla="*/ 0 h 1176"/>
                <a:gd name="T54" fmla="*/ 0 w 489"/>
                <a:gd name="T55" fmla="*/ 0 h 1176"/>
                <a:gd name="T56" fmla="*/ 0 w 489"/>
                <a:gd name="T57" fmla="*/ 0 h 1176"/>
                <a:gd name="T58" fmla="*/ 0 w 489"/>
                <a:gd name="T59" fmla="*/ 0 h 1176"/>
                <a:gd name="T60" fmla="*/ 0 w 489"/>
                <a:gd name="T61" fmla="*/ 0 h 1176"/>
                <a:gd name="T62" fmla="*/ 0 w 489"/>
                <a:gd name="T63" fmla="*/ 0 h 1176"/>
                <a:gd name="T64" fmla="*/ 0 w 489"/>
                <a:gd name="T65" fmla="*/ 0 h 1176"/>
                <a:gd name="T66" fmla="*/ 0 w 489"/>
                <a:gd name="T67" fmla="*/ 0 h 1176"/>
                <a:gd name="T68" fmla="*/ 0 w 489"/>
                <a:gd name="T69" fmla="*/ 0 h 1176"/>
                <a:gd name="T70" fmla="*/ 0 w 489"/>
                <a:gd name="T71" fmla="*/ 0 h 1176"/>
                <a:gd name="T72" fmla="*/ 0 w 489"/>
                <a:gd name="T73" fmla="*/ 0 h 1176"/>
                <a:gd name="T74" fmla="*/ 0 w 489"/>
                <a:gd name="T75" fmla="*/ 0 h 1176"/>
                <a:gd name="T76" fmla="*/ 0 w 489"/>
                <a:gd name="T77" fmla="*/ 0 h 1176"/>
                <a:gd name="T78" fmla="*/ 0 w 489"/>
                <a:gd name="T79" fmla="*/ 0 h 1176"/>
                <a:gd name="T80" fmla="*/ 0 w 489"/>
                <a:gd name="T81" fmla="*/ 0 h 1176"/>
                <a:gd name="T82" fmla="*/ 0 w 489"/>
                <a:gd name="T83" fmla="*/ 0 h 1176"/>
                <a:gd name="T84" fmla="*/ 0 w 489"/>
                <a:gd name="T85" fmla="*/ 0 h 1176"/>
                <a:gd name="T86" fmla="*/ 0 w 489"/>
                <a:gd name="T87" fmla="*/ 0 h 1176"/>
                <a:gd name="T88" fmla="*/ 0 w 489"/>
                <a:gd name="T89" fmla="*/ 0 h 1176"/>
                <a:gd name="T90" fmla="*/ 0 w 489"/>
                <a:gd name="T91" fmla="*/ 0 h 1176"/>
                <a:gd name="T92" fmla="*/ 0 w 489"/>
                <a:gd name="T93" fmla="*/ 0 h 1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89" h="1176">
                  <a:moveTo>
                    <a:pt x="489" y="229"/>
                  </a:moveTo>
                  <a:lnTo>
                    <a:pt x="488" y="202"/>
                  </a:lnTo>
                  <a:lnTo>
                    <a:pt x="486" y="175"/>
                  </a:lnTo>
                  <a:lnTo>
                    <a:pt x="485" y="149"/>
                  </a:lnTo>
                  <a:lnTo>
                    <a:pt x="483" y="123"/>
                  </a:lnTo>
                  <a:lnTo>
                    <a:pt x="480" y="97"/>
                  </a:lnTo>
                  <a:lnTo>
                    <a:pt x="476" y="72"/>
                  </a:lnTo>
                  <a:lnTo>
                    <a:pt x="473" y="47"/>
                  </a:lnTo>
                  <a:lnTo>
                    <a:pt x="468" y="22"/>
                  </a:lnTo>
                  <a:lnTo>
                    <a:pt x="464" y="0"/>
                  </a:lnTo>
                  <a:lnTo>
                    <a:pt x="448" y="15"/>
                  </a:lnTo>
                  <a:lnTo>
                    <a:pt x="429" y="32"/>
                  </a:lnTo>
                  <a:lnTo>
                    <a:pt x="410" y="50"/>
                  </a:lnTo>
                  <a:lnTo>
                    <a:pt x="392" y="68"/>
                  </a:lnTo>
                  <a:lnTo>
                    <a:pt x="374" y="88"/>
                  </a:lnTo>
                  <a:lnTo>
                    <a:pt x="357" y="107"/>
                  </a:lnTo>
                  <a:lnTo>
                    <a:pt x="339" y="127"/>
                  </a:lnTo>
                  <a:lnTo>
                    <a:pt x="322" y="149"/>
                  </a:lnTo>
                  <a:lnTo>
                    <a:pt x="305" y="171"/>
                  </a:lnTo>
                  <a:lnTo>
                    <a:pt x="283" y="199"/>
                  </a:lnTo>
                  <a:lnTo>
                    <a:pt x="262" y="229"/>
                  </a:lnTo>
                  <a:lnTo>
                    <a:pt x="241" y="258"/>
                  </a:lnTo>
                  <a:lnTo>
                    <a:pt x="222" y="289"/>
                  </a:lnTo>
                  <a:lnTo>
                    <a:pt x="203" y="319"/>
                  </a:lnTo>
                  <a:lnTo>
                    <a:pt x="186" y="350"/>
                  </a:lnTo>
                  <a:lnTo>
                    <a:pt x="168" y="382"/>
                  </a:lnTo>
                  <a:lnTo>
                    <a:pt x="152" y="414"/>
                  </a:lnTo>
                  <a:lnTo>
                    <a:pt x="136" y="445"/>
                  </a:lnTo>
                  <a:lnTo>
                    <a:pt x="120" y="477"/>
                  </a:lnTo>
                  <a:lnTo>
                    <a:pt x="106" y="509"/>
                  </a:lnTo>
                  <a:lnTo>
                    <a:pt x="93" y="542"/>
                  </a:lnTo>
                  <a:lnTo>
                    <a:pt x="80" y="574"/>
                  </a:lnTo>
                  <a:lnTo>
                    <a:pt x="69" y="607"/>
                  </a:lnTo>
                  <a:lnTo>
                    <a:pt x="57" y="639"/>
                  </a:lnTo>
                  <a:lnTo>
                    <a:pt x="47" y="670"/>
                  </a:lnTo>
                  <a:lnTo>
                    <a:pt x="38" y="703"/>
                  </a:lnTo>
                  <a:lnTo>
                    <a:pt x="30" y="735"/>
                  </a:lnTo>
                  <a:lnTo>
                    <a:pt x="23" y="766"/>
                  </a:lnTo>
                  <a:lnTo>
                    <a:pt x="17" y="798"/>
                  </a:lnTo>
                  <a:lnTo>
                    <a:pt x="12" y="828"/>
                  </a:lnTo>
                  <a:lnTo>
                    <a:pt x="7" y="859"/>
                  </a:lnTo>
                  <a:lnTo>
                    <a:pt x="4" y="890"/>
                  </a:lnTo>
                  <a:lnTo>
                    <a:pt x="2" y="919"/>
                  </a:lnTo>
                  <a:lnTo>
                    <a:pt x="1" y="949"/>
                  </a:lnTo>
                  <a:lnTo>
                    <a:pt x="0" y="977"/>
                  </a:lnTo>
                  <a:lnTo>
                    <a:pt x="1" y="1005"/>
                  </a:lnTo>
                  <a:lnTo>
                    <a:pt x="2" y="1033"/>
                  </a:lnTo>
                  <a:lnTo>
                    <a:pt x="5" y="1060"/>
                  </a:lnTo>
                  <a:lnTo>
                    <a:pt x="9" y="1086"/>
                  </a:lnTo>
                  <a:lnTo>
                    <a:pt x="14" y="1111"/>
                  </a:lnTo>
                  <a:lnTo>
                    <a:pt x="20" y="1135"/>
                  </a:lnTo>
                  <a:lnTo>
                    <a:pt x="22" y="1143"/>
                  </a:lnTo>
                  <a:lnTo>
                    <a:pt x="29" y="1144"/>
                  </a:lnTo>
                  <a:lnTo>
                    <a:pt x="40" y="1146"/>
                  </a:lnTo>
                  <a:lnTo>
                    <a:pt x="52" y="1150"/>
                  </a:lnTo>
                  <a:lnTo>
                    <a:pt x="62" y="1152"/>
                  </a:lnTo>
                  <a:lnTo>
                    <a:pt x="71" y="1155"/>
                  </a:lnTo>
                  <a:lnTo>
                    <a:pt x="84" y="1159"/>
                  </a:lnTo>
                  <a:lnTo>
                    <a:pt x="95" y="1163"/>
                  </a:lnTo>
                  <a:lnTo>
                    <a:pt x="106" y="1168"/>
                  </a:lnTo>
                  <a:lnTo>
                    <a:pt x="116" y="1172"/>
                  </a:lnTo>
                  <a:lnTo>
                    <a:pt x="124" y="1176"/>
                  </a:lnTo>
                  <a:lnTo>
                    <a:pt x="130" y="1171"/>
                  </a:lnTo>
                  <a:lnTo>
                    <a:pt x="149" y="1155"/>
                  </a:lnTo>
                  <a:lnTo>
                    <a:pt x="169" y="1137"/>
                  </a:lnTo>
                  <a:lnTo>
                    <a:pt x="188" y="1119"/>
                  </a:lnTo>
                  <a:lnTo>
                    <a:pt x="207" y="1099"/>
                  </a:lnTo>
                  <a:lnTo>
                    <a:pt x="224" y="1077"/>
                  </a:lnTo>
                  <a:lnTo>
                    <a:pt x="242" y="1055"/>
                  </a:lnTo>
                  <a:lnTo>
                    <a:pt x="259" y="1031"/>
                  </a:lnTo>
                  <a:lnTo>
                    <a:pt x="276" y="1008"/>
                  </a:lnTo>
                  <a:lnTo>
                    <a:pt x="292" y="982"/>
                  </a:lnTo>
                  <a:lnTo>
                    <a:pt x="308" y="955"/>
                  </a:lnTo>
                  <a:lnTo>
                    <a:pt x="324" y="928"/>
                  </a:lnTo>
                  <a:lnTo>
                    <a:pt x="339" y="900"/>
                  </a:lnTo>
                  <a:lnTo>
                    <a:pt x="353" y="871"/>
                  </a:lnTo>
                  <a:lnTo>
                    <a:pt x="366" y="842"/>
                  </a:lnTo>
                  <a:lnTo>
                    <a:pt x="379" y="811"/>
                  </a:lnTo>
                  <a:lnTo>
                    <a:pt x="391" y="781"/>
                  </a:lnTo>
                  <a:lnTo>
                    <a:pt x="402" y="749"/>
                  </a:lnTo>
                  <a:lnTo>
                    <a:pt x="414" y="717"/>
                  </a:lnTo>
                  <a:lnTo>
                    <a:pt x="424" y="684"/>
                  </a:lnTo>
                  <a:lnTo>
                    <a:pt x="433" y="650"/>
                  </a:lnTo>
                  <a:lnTo>
                    <a:pt x="442" y="617"/>
                  </a:lnTo>
                  <a:lnTo>
                    <a:pt x="450" y="583"/>
                  </a:lnTo>
                  <a:lnTo>
                    <a:pt x="458" y="548"/>
                  </a:lnTo>
                  <a:lnTo>
                    <a:pt x="465" y="514"/>
                  </a:lnTo>
                  <a:lnTo>
                    <a:pt x="471" y="478"/>
                  </a:lnTo>
                  <a:lnTo>
                    <a:pt x="476" y="443"/>
                  </a:lnTo>
                  <a:lnTo>
                    <a:pt x="480" y="408"/>
                  </a:lnTo>
                  <a:lnTo>
                    <a:pt x="483" y="372"/>
                  </a:lnTo>
                  <a:lnTo>
                    <a:pt x="486" y="336"/>
                  </a:lnTo>
                  <a:lnTo>
                    <a:pt x="488" y="300"/>
                  </a:lnTo>
                  <a:lnTo>
                    <a:pt x="489" y="265"/>
                  </a:lnTo>
                  <a:lnTo>
                    <a:pt x="489" y="229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9" name="Freeform 8"/>
            <p:cNvSpPr>
              <a:spLocks/>
            </p:cNvSpPr>
            <p:nvPr/>
          </p:nvSpPr>
          <p:spPr bwMode="auto">
            <a:xfrm>
              <a:off x="9165" y="3382"/>
              <a:ext cx="96" cy="305"/>
            </a:xfrm>
            <a:custGeom>
              <a:avLst/>
              <a:gdLst>
                <a:gd name="T0" fmla="*/ 0 w 384"/>
                <a:gd name="T1" fmla="*/ 0 h 1220"/>
                <a:gd name="T2" fmla="*/ 0 w 384"/>
                <a:gd name="T3" fmla="*/ 0 h 1220"/>
                <a:gd name="T4" fmla="*/ 0 w 384"/>
                <a:gd name="T5" fmla="*/ 0 h 1220"/>
                <a:gd name="T6" fmla="*/ 0 w 384"/>
                <a:gd name="T7" fmla="*/ 0 h 1220"/>
                <a:gd name="T8" fmla="*/ 0 w 384"/>
                <a:gd name="T9" fmla="*/ 0 h 1220"/>
                <a:gd name="T10" fmla="*/ 0 w 384"/>
                <a:gd name="T11" fmla="*/ 0 h 1220"/>
                <a:gd name="T12" fmla="*/ 0 w 384"/>
                <a:gd name="T13" fmla="*/ 0 h 1220"/>
                <a:gd name="T14" fmla="*/ 0 w 384"/>
                <a:gd name="T15" fmla="*/ 0 h 1220"/>
                <a:gd name="T16" fmla="*/ 0 w 384"/>
                <a:gd name="T17" fmla="*/ 0 h 1220"/>
                <a:gd name="T18" fmla="*/ 0 w 384"/>
                <a:gd name="T19" fmla="*/ 0 h 1220"/>
                <a:gd name="T20" fmla="*/ 0 w 384"/>
                <a:gd name="T21" fmla="*/ 0 h 1220"/>
                <a:gd name="T22" fmla="*/ 0 w 384"/>
                <a:gd name="T23" fmla="*/ 0 h 1220"/>
                <a:gd name="T24" fmla="*/ 0 w 384"/>
                <a:gd name="T25" fmla="*/ 0 h 1220"/>
                <a:gd name="T26" fmla="*/ 0 w 384"/>
                <a:gd name="T27" fmla="*/ 0 h 1220"/>
                <a:gd name="T28" fmla="*/ 0 w 384"/>
                <a:gd name="T29" fmla="*/ 0 h 1220"/>
                <a:gd name="T30" fmla="*/ 0 w 384"/>
                <a:gd name="T31" fmla="*/ 0 h 1220"/>
                <a:gd name="T32" fmla="*/ 0 w 384"/>
                <a:gd name="T33" fmla="*/ 0 h 1220"/>
                <a:gd name="T34" fmla="*/ 0 w 384"/>
                <a:gd name="T35" fmla="*/ 0 h 1220"/>
                <a:gd name="T36" fmla="*/ 0 w 384"/>
                <a:gd name="T37" fmla="*/ 0 h 1220"/>
                <a:gd name="T38" fmla="*/ 0 w 384"/>
                <a:gd name="T39" fmla="*/ 0 h 1220"/>
                <a:gd name="T40" fmla="*/ 0 w 384"/>
                <a:gd name="T41" fmla="*/ 0 h 1220"/>
                <a:gd name="T42" fmla="*/ 0 w 384"/>
                <a:gd name="T43" fmla="*/ 0 h 1220"/>
                <a:gd name="T44" fmla="*/ 0 w 384"/>
                <a:gd name="T45" fmla="*/ 0 h 1220"/>
                <a:gd name="T46" fmla="*/ 0 w 384"/>
                <a:gd name="T47" fmla="*/ 0 h 1220"/>
                <a:gd name="T48" fmla="*/ 0 w 384"/>
                <a:gd name="T49" fmla="*/ 0 h 1220"/>
                <a:gd name="T50" fmla="*/ 0 w 384"/>
                <a:gd name="T51" fmla="*/ 0 h 1220"/>
                <a:gd name="T52" fmla="*/ 0 w 384"/>
                <a:gd name="T53" fmla="*/ 0 h 1220"/>
                <a:gd name="T54" fmla="*/ 0 w 384"/>
                <a:gd name="T55" fmla="*/ 0 h 1220"/>
                <a:gd name="T56" fmla="*/ 0 w 384"/>
                <a:gd name="T57" fmla="*/ 0 h 1220"/>
                <a:gd name="T58" fmla="*/ 0 w 384"/>
                <a:gd name="T59" fmla="*/ 0 h 1220"/>
                <a:gd name="T60" fmla="*/ 0 w 384"/>
                <a:gd name="T61" fmla="*/ 0 h 1220"/>
                <a:gd name="T62" fmla="*/ 0 w 384"/>
                <a:gd name="T63" fmla="*/ 0 h 1220"/>
                <a:gd name="T64" fmla="*/ 0 w 384"/>
                <a:gd name="T65" fmla="*/ 0 h 1220"/>
                <a:gd name="T66" fmla="*/ 0 w 384"/>
                <a:gd name="T67" fmla="*/ 0 h 1220"/>
                <a:gd name="T68" fmla="*/ 0 w 384"/>
                <a:gd name="T69" fmla="*/ 0 h 1220"/>
                <a:gd name="T70" fmla="*/ 0 w 384"/>
                <a:gd name="T71" fmla="*/ 0 h 1220"/>
                <a:gd name="T72" fmla="*/ 0 w 384"/>
                <a:gd name="T73" fmla="*/ 0 h 1220"/>
                <a:gd name="T74" fmla="*/ 0 w 384"/>
                <a:gd name="T75" fmla="*/ 0 h 1220"/>
                <a:gd name="T76" fmla="*/ 0 w 384"/>
                <a:gd name="T77" fmla="*/ 0 h 1220"/>
                <a:gd name="T78" fmla="*/ 0 w 384"/>
                <a:gd name="T79" fmla="*/ 0 h 1220"/>
                <a:gd name="T80" fmla="*/ 0 w 384"/>
                <a:gd name="T81" fmla="*/ 0 h 1220"/>
                <a:gd name="T82" fmla="*/ 0 w 384"/>
                <a:gd name="T83" fmla="*/ 0 h 1220"/>
                <a:gd name="T84" fmla="*/ 0 w 384"/>
                <a:gd name="T85" fmla="*/ 0 h 1220"/>
                <a:gd name="T86" fmla="*/ 0 w 384"/>
                <a:gd name="T87" fmla="*/ 0 h 1220"/>
                <a:gd name="T88" fmla="*/ 0 w 384"/>
                <a:gd name="T89" fmla="*/ 0 h 1220"/>
                <a:gd name="T90" fmla="*/ 0 w 384"/>
                <a:gd name="T91" fmla="*/ 0 h 1220"/>
                <a:gd name="T92" fmla="*/ 0 w 384"/>
                <a:gd name="T93" fmla="*/ 0 h 1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84" h="1220">
                  <a:moveTo>
                    <a:pt x="111" y="18"/>
                  </a:moveTo>
                  <a:lnTo>
                    <a:pt x="99" y="0"/>
                  </a:lnTo>
                  <a:lnTo>
                    <a:pt x="90" y="20"/>
                  </a:lnTo>
                  <a:lnTo>
                    <a:pt x="81" y="44"/>
                  </a:lnTo>
                  <a:lnTo>
                    <a:pt x="73" y="68"/>
                  </a:lnTo>
                  <a:lnTo>
                    <a:pt x="65" y="93"/>
                  </a:lnTo>
                  <a:lnTo>
                    <a:pt x="57" y="118"/>
                  </a:lnTo>
                  <a:lnTo>
                    <a:pt x="50" y="143"/>
                  </a:lnTo>
                  <a:lnTo>
                    <a:pt x="43" y="169"/>
                  </a:lnTo>
                  <a:lnTo>
                    <a:pt x="36" y="197"/>
                  </a:lnTo>
                  <a:lnTo>
                    <a:pt x="31" y="223"/>
                  </a:lnTo>
                  <a:lnTo>
                    <a:pt x="24" y="258"/>
                  </a:lnTo>
                  <a:lnTo>
                    <a:pt x="18" y="294"/>
                  </a:lnTo>
                  <a:lnTo>
                    <a:pt x="12" y="329"/>
                  </a:lnTo>
                  <a:lnTo>
                    <a:pt x="9" y="366"/>
                  </a:lnTo>
                  <a:lnTo>
                    <a:pt x="6" y="401"/>
                  </a:lnTo>
                  <a:lnTo>
                    <a:pt x="2" y="437"/>
                  </a:lnTo>
                  <a:lnTo>
                    <a:pt x="1" y="472"/>
                  </a:lnTo>
                  <a:lnTo>
                    <a:pt x="0" y="509"/>
                  </a:lnTo>
                  <a:lnTo>
                    <a:pt x="0" y="544"/>
                  </a:lnTo>
                  <a:lnTo>
                    <a:pt x="1" y="579"/>
                  </a:lnTo>
                  <a:lnTo>
                    <a:pt x="2" y="614"/>
                  </a:lnTo>
                  <a:lnTo>
                    <a:pt x="5" y="650"/>
                  </a:lnTo>
                  <a:lnTo>
                    <a:pt x="8" y="684"/>
                  </a:lnTo>
                  <a:lnTo>
                    <a:pt x="11" y="719"/>
                  </a:lnTo>
                  <a:lnTo>
                    <a:pt x="16" y="752"/>
                  </a:lnTo>
                  <a:lnTo>
                    <a:pt x="22" y="786"/>
                  </a:lnTo>
                  <a:lnTo>
                    <a:pt x="27" y="818"/>
                  </a:lnTo>
                  <a:lnTo>
                    <a:pt x="34" y="851"/>
                  </a:lnTo>
                  <a:lnTo>
                    <a:pt x="42" y="882"/>
                  </a:lnTo>
                  <a:lnTo>
                    <a:pt x="50" y="913"/>
                  </a:lnTo>
                  <a:lnTo>
                    <a:pt x="59" y="943"/>
                  </a:lnTo>
                  <a:lnTo>
                    <a:pt x="68" y="972"/>
                  </a:lnTo>
                  <a:lnTo>
                    <a:pt x="78" y="1001"/>
                  </a:lnTo>
                  <a:lnTo>
                    <a:pt x="90" y="1029"/>
                  </a:lnTo>
                  <a:lnTo>
                    <a:pt x="101" y="1055"/>
                  </a:lnTo>
                  <a:lnTo>
                    <a:pt x="113" y="1081"/>
                  </a:lnTo>
                  <a:lnTo>
                    <a:pt x="127" y="1106"/>
                  </a:lnTo>
                  <a:lnTo>
                    <a:pt x="141" y="1130"/>
                  </a:lnTo>
                  <a:lnTo>
                    <a:pt x="154" y="1153"/>
                  </a:lnTo>
                  <a:lnTo>
                    <a:pt x="170" y="1174"/>
                  </a:lnTo>
                  <a:lnTo>
                    <a:pt x="185" y="1195"/>
                  </a:lnTo>
                  <a:lnTo>
                    <a:pt x="202" y="1214"/>
                  </a:lnTo>
                  <a:lnTo>
                    <a:pt x="207" y="1220"/>
                  </a:lnTo>
                  <a:lnTo>
                    <a:pt x="214" y="1219"/>
                  </a:lnTo>
                  <a:lnTo>
                    <a:pt x="225" y="1215"/>
                  </a:lnTo>
                  <a:lnTo>
                    <a:pt x="236" y="1213"/>
                  </a:lnTo>
                  <a:lnTo>
                    <a:pt x="246" y="1211"/>
                  </a:lnTo>
                  <a:lnTo>
                    <a:pt x="256" y="1210"/>
                  </a:lnTo>
                  <a:lnTo>
                    <a:pt x="269" y="1207"/>
                  </a:lnTo>
                  <a:lnTo>
                    <a:pt x="280" y="1206"/>
                  </a:lnTo>
                  <a:lnTo>
                    <a:pt x="293" y="1205"/>
                  </a:lnTo>
                  <a:lnTo>
                    <a:pt x="305" y="1205"/>
                  </a:lnTo>
                  <a:lnTo>
                    <a:pt x="313" y="1205"/>
                  </a:lnTo>
                  <a:lnTo>
                    <a:pt x="316" y="1198"/>
                  </a:lnTo>
                  <a:lnTo>
                    <a:pt x="327" y="1174"/>
                  </a:lnTo>
                  <a:lnTo>
                    <a:pt x="336" y="1151"/>
                  </a:lnTo>
                  <a:lnTo>
                    <a:pt x="345" y="1126"/>
                  </a:lnTo>
                  <a:lnTo>
                    <a:pt x="353" y="1099"/>
                  </a:lnTo>
                  <a:lnTo>
                    <a:pt x="360" y="1072"/>
                  </a:lnTo>
                  <a:lnTo>
                    <a:pt x="365" y="1044"/>
                  </a:lnTo>
                  <a:lnTo>
                    <a:pt x="371" y="1015"/>
                  </a:lnTo>
                  <a:lnTo>
                    <a:pt x="376" y="986"/>
                  </a:lnTo>
                  <a:lnTo>
                    <a:pt x="378" y="956"/>
                  </a:lnTo>
                  <a:lnTo>
                    <a:pt x="381" y="926"/>
                  </a:lnTo>
                  <a:lnTo>
                    <a:pt x="382" y="895"/>
                  </a:lnTo>
                  <a:lnTo>
                    <a:pt x="384" y="863"/>
                  </a:lnTo>
                  <a:lnTo>
                    <a:pt x="384" y="830"/>
                  </a:lnTo>
                  <a:lnTo>
                    <a:pt x="382" y="798"/>
                  </a:lnTo>
                  <a:lnTo>
                    <a:pt x="380" y="766"/>
                  </a:lnTo>
                  <a:lnTo>
                    <a:pt x="378" y="731"/>
                  </a:lnTo>
                  <a:lnTo>
                    <a:pt x="373" y="699"/>
                  </a:lnTo>
                  <a:lnTo>
                    <a:pt x="370" y="664"/>
                  </a:lnTo>
                  <a:lnTo>
                    <a:pt x="364" y="630"/>
                  </a:lnTo>
                  <a:lnTo>
                    <a:pt x="359" y="596"/>
                  </a:lnTo>
                  <a:lnTo>
                    <a:pt x="351" y="562"/>
                  </a:lnTo>
                  <a:lnTo>
                    <a:pt x="344" y="528"/>
                  </a:lnTo>
                  <a:lnTo>
                    <a:pt x="335" y="494"/>
                  </a:lnTo>
                  <a:lnTo>
                    <a:pt x="326" y="460"/>
                  </a:lnTo>
                  <a:lnTo>
                    <a:pt x="316" y="426"/>
                  </a:lnTo>
                  <a:lnTo>
                    <a:pt x="304" y="392"/>
                  </a:lnTo>
                  <a:lnTo>
                    <a:pt x="293" y="358"/>
                  </a:lnTo>
                  <a:lnTo>
                    <a:pt x="280" y="325"/>
                  </a:lnTo>
                  <a:lnTo>
                    <a:pt x="267" y="292"/>
                  </a:lnTo>
                  <a:lnTo>
                    <a:pt x="252" y="259"/>
                  </a:lnTo>
                  <a:lnTo>
                    <a:pt x="237" y="226"/>
                  </a:lnTo>
                  <a:lnTo>
                    <a:pt x="221" y="194"/>
                  </a:lnTo>
                  <a:lnTo>
                    <a:pt x="209" y="170"/>
                  </a:lnTo>
                  <a:lnTo>
                    <a:pt x="196" y="147"/>
                  </a:lnTo>
                  <a:lnTo>
                    <a:pt x="183" y="124"/>
                  </a:lnTo>
                  <a:lnTo>
                    <a:pt x="169" y="101"/>
                  </a:lnTo>
                  <a:lnTo>
                    <a:pt x="155" y="80"/>
                  </a:lnTo>
                  <a:lnTo>
                    <a:pt x="141" y="58"/>
                  </a:lnTo>
                  <a:lnTo>
                    <a:pt x="126" y="38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0" name="Freeform 9"/>
            <p:cNvSpPr>
              <a:spLocks/>
            </p:cNvSpPr>
            <p:nvPr/>
          </p:nvSpPr>
          <p:spPr bwMode="auto">
            <a:xfrm>
              <a:off x="9002" y="3454"/>
              <a:ext cx="181" cy="261"/>
            </a:xfrm>
            <a:custGeom>
              <a:avLst/>
              <a:gdLst>
                <a:gd name="T0" fmla="*/ 0 w 724"/>
                <a:gd name="T1" fmla="*/ 0 h 1046"/>
                <a:gd name="T2" fmla="*/ 0 w 724"/>
                <a:gd name="T3" fmla="*/ 0 h 1046"/>
                <a:gd name="T4" fmla="*/ 0 w 724"/>
                <a:gd name="T5" fmla="*/ 0 h 1046"/>
                <a:gd name="T6" fmla="*/ 0 w 724"/>
                <a:gd name="T7" fmla="*/ 0 h 1046"/>
                <a:gd name="T8" fmla="*/ 0 w 724"/>
                <a:gd name="T9" fmla="*/ 0 h 1046"/>
                <a:gd name="T10" fmla="*/ 0 w 724"/>
                <a:gd name="T11" fmla="*/ 0 h 1046"/>
                <a:gd name="T12" fmla="*/ 0 w 724"/>
                <a:gd name="T13" fmla="*/ 0 h 1046"/>
                <a:gd name="T14" fmla="*/ 0 w 724"/>
                <a:gd name="T15" fmla="*/ 0 h 1046"/>
                <a:gd name="T16" fmla="*/ 0 w 724"/>
                <a:gd name="T17" fmla="*/ 0 h 1046"/>
                <a:gd name="T18" fmla="*/ 0 w 724"/>
                <a:gd name="T19" fmla="*/ 0 h 1046"/>
                <a:gd name="T20" fmla="*/ 0 w 724"/>
                <a:gd name="T21" fmla="*/ 0 h 1046"/>
                <a:gd name="T22" fmla="*/ 0 w 724"/>
                <a:gd name="T23" fmla="*/ 0 h 1046"/>
                <a:gd name="T24" fmla="*/ 0 w 724"/>
                <a:gd name="T25" fmla="*/ 0 h 1046"/>
                <a:gd name="T26" fmla="*/ 0 w 724"/>
                <a:gd name="T27" fmla="*/ 0 h 1046"/>
                <a:gd name="T28" fmla="*/ 0 w 724"/>
                <a:gd name="T29" fmla="*/ 0 h 1046"/>
                <a:gd name="T30" fmla="*/ 0 w 724"/>
                <a:gd name="T31" fmla="*/ 0 h 1046"/>
                <a:gd name="T32" fmla="*/ 0 w 724"/>
                <a:gd name="T33" fmla="*/ 0 h 1046"/>
                <a:gd name="T34" fmla="*/ 0 w 724"/>
                <a:gd name="T35" fmla="*/ 0 h 1046"/>
                <a:gd name="T36" fmla="*/ 0 w 724"/>
                <a:gd name="T37" fmla="*/ 0 h 1046"/>
                <a:gd name="T38" fmla="*/ 0 w 724"/>
                <a:gd name="T39" fmla="*/ 0 h 1046"/>
                <a:gd name="T40" fmla="*/ 0 w 724"/>
                <a:gd name="T41" fmla="*/ 0 h 1046"/>
                <a:gd name="T42" fmla="*/ 0 w 724"/>
                <a:gd name="T43" fmla="*/ 0 h 1046"/>
                <a:gd name="T44" fmla="*/ 0 w 724"/>
                <a:gd name="T45" fmla="*/ 0 h 1046"/>
                <a:gd name="T46" fmla="*/ 0 w 724"/>
                <a:gd name="T47" fmla="*/ 0 h 1046"/>
                <a:gd name="T48" fmla="*/ 0 w 724"/>
                <a:gd name="T49" fmla="*/ 0 h 1046"/>
                <a:gd name="T50" fmla="*/ 0 w 724"/>
                <a:gd name="T51" fmla="*/ 0 h 1046"/>
                <a:gd name="T52" fmla="*/ 0 w 724"/>
                <a:gd name="T53" fmla="*/ 0 h 1046"/>
                <a:gd name="T54" fmla="*/ 0 w 724"/>
                <a:gd name="T55" fmla="*/ 0 h 1046"/>
                <a:gd name="T56" fmla="*/ 0 w 724"/>
                <a:gd name="T57" fmla="*/ 0 h 1046"/>
                <a:gd name="T58" fmla="*/ 0 w 724"/>
                <a:gd name="T59" fmla="*/ 0 h 1046"/>
                <a:gd name="T60" fmla="*/ 0 w 724"/>
                <a:gd name="T61" fmla="*/ 0 h 1046"/>
                <a:gd name="T62" fmla="*/ 0 w 724"/>
                <a:gd name="T63" fmla="*/ 0 h 1046"/>
                <a:gd name="T64" fmla="*/ 0 w 724"/>
                <a:gd name="T65" fmla="*/ 0 h 1046"/>
                <a:gd name="T66" fmla="*/ 0 w 724"/>
                <a:gd name="T67" fmla="*/ 0 h 1046"/>
                <a:gd name="T68" fmla="*/ 0 w 724"/>
                <a:gd name="T69" fmla="*/ 0 h 1046"/>
                <a:gd name="T70" fmla="*/ 0 w 724"/>
                <a:gd name="T71" fmla="*/ 0 h 1046"/>
                <a:gd name="T72" fmla="*/ 0 w 724"/>
                <a:gd name="T73" fmla="*/ 0 h 1046"/>
                <a:gd name="T74" fmla="*/ 0 w 724"/>
                <a:gd name="T75" fmla="*/ 0 h 1046"/>
                <a:gd name="T76" fmla="*/ 0 w 724"/>
                <a:gd name="T77" fmla="*/ 0 h 1046"/>
                <a:gd name="T78" fmla="*/ 0 w 724"/>
                <a:gd name="T79" fmla="*/ 0 h 1046"/>
                <a:gd name="T80" fmla="*/ 0 w 724"/>
                <a:gd name="T81" fmla="*/ 0 h 1046"/>
                <a:gd name="T82" fmla="*/ 0 w 724"/>
                <a:gd name="T83" fmla="*/ 0 h 1046"/>
                <a:gd name="T84" fmla="*/ 0 w 724"/>
                <a:gd name="T85" fmla="*/ 0 h 1046"/>
                <a:gd name="T86" fmla="*/ 0 w 724"/>
                <a:gd name="T87" fmla="*/ 0 h 1046"/>
                <a:gd name="T88" fmla="*/ 0 w 724"/>
                <a:gd name="T89" fmla="*/ 0 h 1046"/>
                <a:gd name="T90" fmla="*/ 0 w 724"/>
                <a:gd name="T91" fmla="*/ 0 h 10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4" h="1046">
                  <a:moveTo>
                    <a:pt x="196" y="119"/>
                  </a:moveTo>
                  <a:lnTo>
                    <a:pt x="174" y="103"/>
                  </a:lnTo>
                  <a:lnTo>
                    <a:pt x="152" y="88"/>
                  </a:lnTo>
                  <a:lnTo>
                    <a:pt x="130" y="73"/>
                  </a:lnTo>
                  <a:lnTo>
                    <a:pt x="108" y="59"/>
                  </a:lnTo>
                  <a:lnTo>
                    <a:pt x="85" y="46"/>
                  </a:lnTo>
                  <a:lnTo>
                    <a:pt x="64" y="33"/>
                  </a:lnTo>
                  <a:lnTo>
                    <a:pt x="42" y="21"/>
                  </a:lnTo>
                  <a:lnTo>
                    <a:pt x="20" y="9"/>
                  </a:lnTo>
                  <a:lnTo>
                    <a:pt x="0" y="0"/>
                  </a:lnTo>
                  <a:lnTo>
                    <a:pt x="1" y="22"/>
                  </a:lnTo>
                  <a:lnTo>
                    <a:pt x="4" y="47"/>
                  </a:lnTo>
                  <a:lnTo>
                    <a:pt x="7" y="73"/>
                  </a:lnTo>
                  <a:lnTo>
                    <a:pt x="11" y="98"/>
                  </a:lnTo>
                  <a:lnTo>
                    <a:pt x="15" y="124"/>
                  </a:lnTo>
                  <a:lnTo>
                    <a:pt x="20" y="150"/>
                  </a:lnTo>
                  <a:lnTo>
                    <a:pt x="25" y="176"/>
                  </a:lnTo>
                  <a:lnTo>
                    <a:pt x="31" y="202"/>
                  </a:lnTo>
                  <a:lnTo>
                    <a:pt x="38" y="230"/>
                  </a:lnTo>
                  <a:lnTo>
                    <a:pt x="47" y="264"/>
                  </a:lnTo>
                  <a:lnTo>
                    <a:pt x="57" y="299"/>
                  </a:lnTo>
                  <a:lnTo>
                    <a:pt x="68" y="333"/>
                  </a:lnTo>
                  <a:lnTo>
                    <a:pt x="81" y="367"/>
                  </a:lnTo>
                  <a:lnTo>
                    <a:pt x="93" y="401"/>
                  </a:lnTo>
                  <a:lnTo>
                    <a:pt x="107" y="434"/>
                  </a:lnTo>
                  <a:lnTo>
                    <a:pt x="122" y="467"/>
                  </a:lnTo>
                  <a:lnTo>
                    <a:pt x="137" y="499"/>
                  </a:lnTo>
                  <a:lnTo>
                    <a:pt x="152" y="532"/>
                  </a:lnTo>
                  <a:lnTo>
                    <a:pt x="168" y="562"/>
                  </a:lnTo>
                  <a:lnTo>
                    <a:pt x="185" y="593"/>
                  </a:lnTo>
                  <a:lnTo>
                    <a:pt x="202" y="624"/>
                  </a:lnTo>
                  <a:lnTo>
                    <a:pt x="221" y="653"/>
                  </a:lnTo>
                  <a:lnTo>
                    <a:pt x="239" y="683"/>
                  </a:lnTo>
                  <a:lnTo>
                    <a:pt x="258" y="711"/>
                  </a:lnTo>
                  <a:lnTo>
                    <a:pt x="277" y="738"/>
                  </a:lnTo>
                  <a:lnTo>
                    <a:pt x="298" y="764"/>
                  </a:lnTo>
                  <a:lnTo>
                    <a:pt x="318" y="791"/>
                  </a:lnTo>
                  <a:lnTo>
                    <a:pt x="339" y="816"/>
                  </a:lnTo>
                  <a:lnTo>
                    <a:pt x="359" y="839"/>
                  </a:lnTo>
                  <a:lnTo>
                    <a:pt x="381" y="863"/>
                  </a:lnTo>
                  <a:lnTo>
                    <a:pt x="402" y="885"/>
                  </a:lnTo>
                  <a:lnTo>
                    <a:pt x="425" y="906"/>
                  </a:lnTo>
                  <a:lnTo>
                    <a:pt x="446" y="926"/>
                  </a:lnTo>
                  <a:lnTo>
                    <a:pt x="469" y="945"/>
                  </a:lnTo>
                  <a:lnTo>
                    <a:pt x="492" y="963"/>
                  </a:lnTo>
                  <a:lnTo>
                    <a:pt x="515" y="979"/>
                  </a:lnTo>
                  <a:lnTo>
                    <a:pt x="537" y="995"/>
                  </a:lnTo>
                  <a:lnTo>
                    <a:pt x="560" y="1009"/>
                  </a:lnTo>
                  <a:lnTo>
                    <a:pt x="583" y="1021"/>
                  </a:lnTo>
                  <a:lnTo>
                    <a:pt x="606" y="1032"/>
                  </a:lnTo>
                  <a:lnTo>
                    <a:pt x="629" y="1043"/>
                  </a:lnTo>
                  <a:lnTo>
                    <a:pt x="636" y="1046"/>
                  </a:lnTo>
                  <a:lnTo>
                    <a:pt x="642" y="1040"/>
                  </a:lnTo>
                  <a:lnTo>
                    <a:pt x="659" y="1027"/>
                  </a:lnTo>
                  <a:lnTo>
                    <a:pt x="676" y="1014"/>
                  </a:lnTo>
                  <a:lnTo>
                    <a:pt x="686" y="1007"/>
                  </a:lnTo>
                  <a:lnTo>
                    <a:pt x="696" y="1001"/>
                  </a:lnTo>
                  <a:lnTo>
                    <a:pt x="707" y="995"/>
                  </a:lnTo>
                  <a:lnTo>
                    <a:pt x="718" y="988"/>
                  </a:lnTo>
                  <a:lnTo>
                    <a:pt x="724" y="985"/>
                  </a:lnTo>
                  <a:lnTo>
                    <a:pt x="724" y="978"/>
                  </a:lnTo>
                  <a:lnTo>
                    <a:pt x="723" y="952"/>
                  </a:lnTo>
                  <a:lnTo>
                    <a:pt x="721" y="926"/>
                  </a:lnTo>
                  <a:lnTo>
                    <a:pt x="718" y="900"/>
                  </a:lnTo>
                  <a:lnTo>
                    <a:pt x="713" y="872"/>
                  </a:lnTo>
                  <a:lnTo>
                    <a:pt x="707" y="845"/>
                  </a:lnTo>
                  <a:lnTo>
                    <a:pt x="701" y="818"/>
                  </a:lnTo>
                  <a:lnTo>
                    <a:pt x="693" y="789"/>
                  </a:lnTo>
                  <a:lnTo>
                    <a:pt x="684" y="761"/>
                  </a:lnTo>
                  <a:lnTo>
                    <a:pt x="673" y="733"/>
                  </a:lnTo>
                  <a:lnTo>
                    <a:pt x="662" y="704"/>
                  </a:lnTo>
                  <a:lnTo>
                    <a:pt x="650" y="676"/>
                  </a:lnTo>
                  <a:lnTo>
                    <a:pt x="637" y="647"/>
                  </a:lnTo>
                  <a:lnTo>
                    <a:pt x="622" y="619"/>
                  </a:lnTo>
                  <a:lnTo>
                    <a:pt x="606" y="590"/>
                  </a:lnTo>
                  <a:lnTo>
                    <a:pt x="591" y="561"/>
                  </a:lnTo>
                  <a:lnTo>
                    <a:pt x="574" y="533"/>
                  </a:lnTo>
                  <a:lnTo>
                    <a:pt x="555" y="504"/>
                  </a:lnTo>
                  <a:lnTo>
                    <a:pt x="537" y="476"/>
                  </a:lnTo>
                  <a:lnTo>
                    <a:pt x="517" y="448"/>
                  </a:lnTo>
                  <a:lnTo>
                    <a:pt x="496" y="419"/>
                  </a:lnTo>
                  <a:lnTo>
                    <a:pt x="475" y="392"/>
                  </a:lnTo>
                  <a:lnTo>
                    <a:pt x="453" y="365"/>
                  </a:lnTo>
                  <a:lnTo>
                    <a:pt x="431" y="337"/>
                  </a:lnTo>
                  <a:lnTo>
                    <a:pt x="407" y="311"/>
                  </a:lnTo>
                  <a:lnTo>
                    <a:pt x="383" y="285"/>
                  </a:lnTo>
                  <a:lnTo>
                    <a:pt x="358" y="260"/>
                  </a:lnTo>
                  <a:lnTo>
                    <a:pt x="332" y="235"/>
                  </a:lnTo>
                  <a:lnTo>
                    <a:pt x="306" y="210"/>
                  </a:lnTo>
                  <a:lnTo>
                    <a:pt x="280" y="186"/>
                  </a:lnTo>
                  <a:lnTo>
                    <a:pt x="252" y="164"/>
                  </a:lnTo>
                  <a:lnTo>
                    <a:pt x="224" y="141"/>
                  </a:lnTo>
                  <a:lnTo>
                    <a:pt x="196" y="119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1" name="Freeform 10"/>
            <p:cNvSpPr>
              <a:spLocks/>
            </p:cNvSpPr>
            <p:nvPr/>
          </p:nvSpPr>
          <p:spPr bwMode="auto">
            <a:xfrm>
              <a:off x="8865" y="3600"/>
              <a:ext cx="272" cy="165"/>
            </a:xfrm>
            <a:custGeom>
              <a:avLst/>
              <a:gdLst>
                <a:gd name="T0" fmla="*/ 0 w 1085"/>
                <a:gd name="T1" fmla="*/ 0 h 659"/>
                <a:gd name="T2" fmla="*/ 0 w 1085"/>
                <a:gd name="T3" fmla="*/ 0 h 659"/>
                <a:gd name="T4" fmla="*/ 0 w 1085"/>
                <a:gd name="T5" fmla="*/ 0 h 659"/>
                <a:gd name="T6" fmla="*/ 0 w 1085"/>
                <a:gd name="T7" fmla="*/ 0 h 659"/>
                <a:gd name="T8" fmla="*/ 0 w 1085"/>
                <a:gd name="T9" fmla="*/ 0 h 659"/>
                <a:gd name="T10" fmla="*/ 0 w 1085"/>
                <a:gd name="T11" fmla="*/ 0 h 659"/>
                <a:gd name="T12" fmla="*/ 0 w 1085"/>
                <a:gd name="T13" fmla="*/ 0 h 659"/>
                <a:gd name="T14" fmla="*/ 0 w 1085"/>
                <a:gd name="T15" fmla="*/ 0 h 659"/>
                <a:gd name="T16" fmla="*/ 0 w 1085"/>
                <a:gd name="T17" fmla="*/ 0 h 659"/>
                <a:gd name="T18" fmla="*/ 0 w 1085"/>
                <a:gd name="T19" fmla="*/ 0 h 659"/>
                <a:gd name="T20" fmla="*/ 0 w 1085"/>
                <a:gd name="T21" fmla="*/ 0 h 659"/>
                <a:gd name="T22" fmla="*/ 0 w 1085"/>
                <a:gd name="T23" fmla="*/ 0 h 659"/>
                <a:gd name="T24" fmla="*/ 0 w 1085"/>
                <a:gd name="T25" fmla="*/ 0 h 659"/>
                <a:gd name="T26" fmla="*/ 0 w 1085"/>
                <a:gd name="T27" fmla="*/ 0 h 659"/>
                <a:gd name="T28" fmla="*/ 0 w 1085"/>
                <a:gd name="T29" fmla="*/ 0 h 659"/>
                <a:gd name="T30" fmla="*/ 0 w 1085"/>
                <a:gd name="T31" fmla="*/ 0 h 659"/>
                <a:gd name="T32" fmla="*/ 0 w 1085"/>
                <a:gd name="T33" fmla="*/ 0 h 659"/>
                <a:gd name="T34" fmla="*/ 0 w 1085"/>
                <a:gd name="T35" fmla="*/ 0 h 659"/>
                <a:gd name="T36" fmla="*/ 0 w 1085"/>
                <a:gd name="T37" fmla="*/ 0 h 659"/>
                <a:gd name="T38" fmla="*/ 0 w 1085"/>
                <a:gd name="T39" fmla="*/ 0 h 659"/>
                <a:gd name="T40" fmla="*/ 0 w 1085"/>
                <a:gd name="T41" fmla="*/ 0 h 659"/>
                <a:gd name="T42" fmla="*/ 0 w 1085"/>
                <a:gd name="T43" fmla="*/ 0 h 659"/>
                <a:gd name="T44" fmla="*/ 0 w 1085"/>
                <a:gd name="T45" fmla="*/ 0 h 659"/>
                <a:gd name="T46" fmla="*/ 0 w 1085"/>
                <a:gd name="T47" fmla="*/ 0 h 659"/>
                <a:gd name="T48" fmla="*/ 0 w 1085"/>
                <a:gd name="T49" fmla="*/ 0 h 659"/>
                <a:gd name="T50" fmla="*/ 0 w 1085"/>
                <a:gd name="T51" fmla="*/ 0 h 659"/>
                <a:gd name="T52" fmla="*/ 0 w 1085"/>
                <a:gd name="T53" fmla="*/ 0 h 659"/>
                <a:gd name="T54" fmla="*/ 0 w 1085"/>
                <a:gd name="T55" fmla="*/ 0 h 659"/>
                <a:gd name="T56" fmla="*/ 0 w 1085"/>
                <a:gd name="T57" fmla="*/ 0 h 659"/>
                <a:gd name="T58" fmla="*/ 0 w 1085"/>
                <a:gd name="T59" fmla="*/ 0 h 659"/>
                <a:gd name="T60" fmla="*/ 0 w 1085"/>
                <a:gd name="T61" fmla="*/ 0 h 659"/>
                <a:gd name="T62" fmla="*/ 0 w 1085"/>
                <a:gd name="T63" fmla="*/ 0 h 659"/>
                <a:gd name="T64" fmla="*/ 0 w 1085"/>
                <a:gd name="T65" fmla="*/ 0 h 659"/>
                <a:gd name="T66" fmla="*/ 0 w 1085"/>
                <a:gd name="T67" fmla="*/ 0 h 659"/>
                <a:gd name="T68" fmla="*/ 0 w 1085"/>
                <a:gd name="T69" fmla="*/ 0 h 659"/>
                <a:gd name="T70" fmla="*/ 0 w 1085"/>
                <a:gd name="T71" fmla="*/ 0 h 659"/>
                <a:gd name="T72" fmla="*/ 0 w 1085"/>
                <a:gd name="T73" fmla="*/ 0 h 659"/>
                <a:gd name="T74" fmla="*/ 0 w 1085"/>
                <a:gd name="T75" fmla="*/ 0 h 659"/>
                <a:gd name="T76" fmla="*/ 0 w 1085"/>
                <a:gd name="T77" fmla="*/ 0 h 659"/>
                <a:gd name="T78" fmla="*/ 0 w 1085"/>
                <a:gd name="T79" fmla="*/ 0 h 659"/>
                <a:gd name="T80" fmla="*/ 0 w 1085"/>
                <a:gd name="T81" fmla="*/ 0 h 659"/>
                <a:gd name="T82" fmla="*/ 0 w 1085"/>
                <a:gd name="T83" fmla="*/ 0 h 659"/>
                <a:gd name="T84" fmla="*/ 0 w 1085"/>
                <a:gd name="T85" fmla="*/ 0 h 659"/>
                <a:gd name="T86" fmla="*/ 0 w 1085"/>
                <a:gd name="T87" fmla="*/ 0 h 659"/>
                <a:gd name="T88" fmla="*/ 0 w 1085"/>
                <a:gd name="T89" fmla="*/ 0 h 659"/>
                <a:gd name="T90" fmla="*/ 0 w 1085"/>
                <a:gd name="T91" fmla="*/ 0 h 659"/>
                <a:gd name="T92" fmla="*/ 0 w 1085"/>
                <a:gd name="T93" fmla="*/ 0 h 6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85" h="659">
                  <a:moveTo>
                    <a:pt x="135" y="190"/>
                  </a:moveTo>
                  <a:lnTo>
                    <a:pt x="159" y="216"/>
                  </a:lnTo>
                  <a:lnTo>
                    <a:pt x="183" y="243"/>
                  </a:lnTo>
                  <a:lnTo>
                    <a:pt x="209" y="268"/>
                  </a:lnTo>
                  <a:lnTo>
                    <a:pt x="234" y="293"/>
                  </a:lnTo>
                  <a:lnTo>
                    <a:pt x="261" y="318"/>
                  </a:lnTo>
                  <a:lnTo>
                    <a:pt x="287" y="342"/>
                  </a:lnTo>
                  <a:lnTo>
                    <a:pt x="315" y="365"/>
                  </a:lnTo>
                  <a:lnTo>
                    <a:pt x="343" y="388"/>
                  </a:lnTo>
                  <a:lnTo>
                    <a:pt x="371" y="409"/>
                  </a:lnTo>
                  <a:lnTo>
                    <a:pt x="400" y="431"/>
                  </a:lnTo>
                  <a:lnTo>
                    <a:pt x="428" y="451"/>
                  </a:lnTo>
                  <a:lnTo>
                    <a:pt x="458" y="470"/>
                  </a:lnTo>
                  <a:lnTo>
                    <a:pt x="486" y="489"/>
                  </a:lnTo>
                  <a:lnTo>
                    <a:pt x="515" y="507"/>
                  </a:lnTo>
                  <a:lnTo>
                    <a:pt x="545" y="524"/>
                  </a:lnTo>
                  <a:lnTo>
                    <a:pt x="574" y="540"/>
                  </a:lnTo>
                  <a:lnTo>
                    <a:pt x="605" y="554"/>
                  </a:lnTo>
                  <a:lnTo>
                    <a:pt x="635" y="569"/>
                  </a:lnTo>
                  <a:lnTo>
                    <a:pt x="664" y="582"/>
                  </a:lnTo>
                  <a:lnTo>
                    <a:pt x="694" y="594"/>
                  </a:lnTo>
                  <a:lnTo>
                    <a:pt x="723" y="606"/>
                  </a:lnTo>
                  <a:lnTo>
                    <a:pt x="752" y="616"/>
                  </a:lnTo>
                  <a:lnTo>
                    <a:pt x="781" y="625"/>
                  </a:lnTo>
                  <a:lnTo>
                    <a:pt x="809" y="633"/>
                  </a:lnTo>
                  <a:lnTo>
                    <a:pt x="838" y="641"/>
                  </a:lnTo>
                  <a:lnTo>
                    <a:pt x="866" y="646"/>
                  </a:lnTo>
                  <a:lnTo>
                    <a:pt x="893" y="651"/>
                  </a:lnTo>
                  <a:lnTo>
                    <a:pt x="921" y="656"/>
                  </a:lnTo>
                  <a:lnTo>
                    <a:pt x="948" y="658"/>
                  </a:lnTo>
                  <a:lnTo>
                    <a:pt x="974" y="659"/>
                  </a:lnTo>
                  <a:lnTo>
                    <a:pt x="1000" y="659"/>
                  </a:lnTo>
                  <a:lnTo>
                    <a:pt x="1025" y="658"/>
                  </a:lnTo>
                  <a:lnTo>
                    <a:pt x="1033" y="657"/>
                  </a:lnTo>
                  <a:lnTo>
                    <a:pt x="1035" y="650"/>
                  </a:lnTo>
                  <a:lnTo>
                    <a:pt x="1040" y="640"/>
                  </a:lnTo>
                  <a:lnTo>
                    <a:pt x="1044" y="629"/>
                  </a:lnTo>
                  <a:lnTo>
                    <a:pt x="1049" y="620"/>
                  </a:lnTo>
                  <a:lnTo>
                    <a:pt x="1055" y="611"/>
                  </a:lnTo>
                  <a:lnTo>
                    <a:pt x="1060" y="600"/>
                  </a:lnTo>
                  <a:lnTo>
                    <a:pt x="1067" y="590"/>
                  </a:lnTo>
                  <a:lnTo>
                    <a:pt x="1074" y="579"/>
                  </a:lnTo>
                  <a:lnTo>
                    <a:pt x="1081" y="569"/>
                  </a:lnTo>
                  <a:lnTo>
                    <a:pt x="1085" y="564"/>
                  </a:lnTo>
                  <a:lnTo>
                    <a:pt x="1082" y="557"/>
                  </a:lnTo>
                  <a:lnTo>
                    <a:pt x="1069" y="534"/>
                  </a:lnTo>
                  <a:lnTo>
                    <a:pt x="1056" y="511"/>
                  </a:lnTo>
                  <a:lnTo>
                    <a:pt x="1041" y="490"/>
                  </a:lnTo>
                  <a:lnTo>
                    <a:pt x="1025" y="467"/>
                  </a:lnTo>
                  <a:lnTo>
                    <a:pt x="1008" y="445"/>
                  </a:lnTo>
                  <a:lnTo>
                    <a:pt x="990" y="424"/>
                  </a:lnTo>
                  <a:lnTo>
                    <a:pt x="971" y="402"/>
                  </a:lnTo>
                  <a:lnTo>
                    <a:pt x="950" y="381"/>
                  </a:lnTo>
                  <a:lnTo>
                    <a:pt x="927" y="360"/>
                  </a:lnTo>
                  <a:lnTo>
                    <a:pt x="905" y="340"/>
                  </a:lnTo>
                  <a:lnTo>
                    <a:pt x="881" y="319"/>
                  </a:lnTo>
                  <a:lnTo>
                    <a:pt x="857" y="299"/>
                  </a:lnTo>
                  <a:lnTo>
                    <a:pt x="831" y="280"/>
                  </a:lnTo>
                  <a:lnTo>
                    <a:pt x="805" y="261"/>
                  </a:lnTo>
                  <a:lnTo>
                    <a:pt x="778" y="242"/>
                  </a:lnTo>
                  <a:lnTo>
                    <a:pt x="749" y="224"/>
                  </a:lnTo>
                  <a:lnTo>
                    <a:pt x="721" y="207"/>
                  </a:lnTo>
                  <a:lnTo>
                    <a:pt x="691" y="190"/>
                  </a:lnTo>
                  <a:lnTo>
                    <a:pt x="661" y="173"/>
                  </a:lnTo>
                  <a:lnTo>
                    <a:pt x="630" y="157"/>
                  </a:lnTo>
                  <a:lnTo>
                    <a:pt x="599" y="142"/>
                  </a:lnTo>
                  <a:lnTo>
                    <a:pt x="568" y="127"/>
                  </a:lnTo>
                  <a:lnTo>
                    <a:pt x="535" y="113"/>
                  </a:lnTo>
                  <a:lnTo>
                    <a:pt x="502" y="100"/>
                  </a:lnTo>
                  <a:lnTo>
                    <a:pt x="469" y="87"/>
                  </a:lnTo>
                  <a:lnTo>
                    <a:pt x="435" y="75"/>
                  </a:lnTo>
                  <a:lnTo>
                    <a:pt x="402" y="64"/>
                  </a:lnTo>
                  <a:lnTo>
                    <a:pt x="367" y="54"/>
                  </a:lnTo>
                  <a:lnTo>
                    <a:pt x="333" y="45"/>
                  </a:lnTo>
                  <a:lnTo>
                    <a:pt x="299" y="35"/>
                  </a:lnTo>
                  <a:lnTo>
                    <a:pt x="263" y="28"/>
                  </a:lnTo>
                  <a:lnTo>
                    <a:pt x="228" y="21"/>
                  </a:lnTo>
                  <a:lnTo>
                    <a:pt x="202" y="16"/>
                  </a:lnTo>
                  <a:lnTo>
                    <a:pt x="175" y="12"/>
                  </a:lnTo>
                  <a:lnTo>
                    <a:pt x="149" y="8"/>
                  </a:lnTo>
                  <a:lnTo>
                    <a:pt x="123" y="6"/>
                  </a:lnTo>
                  <a:lnTo>
                    <a:pt x="97" y="4"/>
                  </a:lnTo>
                  <a:lnTo>
                    <a:pt x="72" y="1"/>
                  </a:lnTo>
                  <a:lnTo>
                    <a:pt x="47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4" y="41"/>
                  </a:lnTo>
                  <a:lnTo>
                    <a:pt x="38" y="63"/>
                  </a:lnTo>
                  <a:lnTo>
                    <a:pt x="52" y="83"/>
                  </a:lnTo>
                  <a:lnTo>
                    <a:pt x="67" y="105"/>
                  </a:lnTo>
                  <a:lnTo>
                    <a:pt x="83" y="126"/>
                  </a:lnTo>
                  <a:lnTo>
                    <a:pt x="100" y="148"/>
                  </a:lnTo>
                  <a:lnTo>
                    <a:pt x="117" y="168"/>
                  </a:lnTo>
                  <a:lnTo>
                    <a:pt x="135" y="190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2" name="Freeform 11"/>
            <p:cNvSpPr>
              <a:spLocks/>
            </p:cNvSpPr>
            <p:nvPr/>
          </p:nvSpPr>
          <p:spPr bwMode="auto">
            <a:xfrm>
              <a:off x="8807" y="3758"/>
              <a:ext cx="306" cy="92"/>
            </a:xfrm>
            <a:custGeom>
              <a:avLst/>
              <a:gdLst>
                <a:gd name="T0" fmla="*/ 0 w 1223"/>
                <a:gd name="T1" fmla="*/ 0 h 368"/>
                <a:gd name="T2" fmla="*/ 0 w 1223"/>
                <a:gd name="T3" fmla="*/ 0 h 368"/>
                <a:gd name="T4" fmla="*/ 0 w 1223"/>
                <a:gd name="T5" fmla="*/ 0 h 368"/>
                <a:gd name="T6" fmla="*/ 0 w 1223"/>
                <a:gd name="T7" fmla="*/ 0 h 368"/>
                <a:gd name="T8" fmla="*/ 0 w 1223"/>
                <a:gd name="T9" fmla="*/ 0 h 368"/>
                <a:gd name="T10" fmla="*/ 0 w 1223"/>
                <a:gd name="T11" fmla="*/ 0 h 368"/>
                <a:gd name="T12" fmla="*/ 0 w 1223"/>
                <a:gd name="T13" fmla="*/ 0 h 368"/>
                <a:gd name="T14" fmla="*/ 0 w 1223"/>
                <a:gd name="T15" fmla="*/ 0 h 368"/>
                <a:gd name="T16" fmla="*/ 0 w 1223"/>
                <a:gd name="T17" fmla="*/ 0 h 368"/>
                <a:gd name="T18" fmla="*/ 0 w 1223"/>
                <a:gd name="T19" fmla="*/ 0 h 368"/>
                <a:gd name="T20" fmla="*/ 0 w 1223"/>
                <a:gd name="T21" fmla="*/ 0 h 368"/>
                <a:gd name="T22" fmla="*/ 0 w 1223"/>
                <a:gd name="T23" fmla="*/ 0 h 368"/>
                <a:gd name="T24" fmla="*/ 0 w 1223"/>
                <a:gd name="T25" fmla="*/ 0 h 368"/>
                <a:gd name="T26" fmla="*/ 0 w 1223"/>
                <a:gd name="T27" fmla="*/ 0 h 368"/>
                <a:gd name="T28" fmla="*/ 0 w 1223"/>
                <a:gd name="T29" fmla="*/ 0 h 368"/>
                <a:gd name="T30" fmla="*/ 0 w 1223"/>
                <a:gd name="T31" fmla="*/ 0 h 368"/>
                <a:gd name="T32" fmla="*/ 0 w 1223"/>
                <a:gd name="T33" fmla="*/ 0 h 368"/>
                <a:gd name="T34" fmla="*/ 0 w 1223"/>
                <a:gd name="T35" fmla="*/ 0 h 368"/>
                <a:gd name="T36" fmla="*/ 0 w 1223"/>
                <a:gd name="T37" fmla="*/ 0 h 368"/>
                <a:gd name="T38" fmla="*/ 0 w 1223"/>
                <a:gd name="T39" fmla="*/ 0 h 368"/>
                <a:gd name="T40" fmla="*/ 0 w 1223"/>
                <a:gd name="T41" fmla="*/ 0 h 368"/>
                <a:gd name="T42" fmla="*/ 0 w 1223"/>
                <a:gd name="T43" fmla="*/ 0 h 368"/>
                <a:gd name="T44" fmla="*/ 0 w 1223"/>
                <a:gd name="T45" fmla="*/ 0 h 368"/>
                <a:gd name="T46" fmla="*/ 0 w 1223"/>
                <a:gd name="T47" fmla="*/ 0 h 368"/>
                <a:gd name="T48" fmla="*/ 0 w 1223"/>
                <a:gd name="T49" fmla="*/ 0 h 368"/>
                <a:gd name="T50" fmla="*/ 0 w 1223"/>
                <a:gd name="T51" fmla="*/ 0 h 368"/>
                <a:gd name="T52" fmla="*/ 0 w 1223"/>
                <a:gd name="T53" fmla="*/ 0 h 368"/>
                <a:gd name="T54" fmla="*/ 0 w 1223"/>
                <a:gd name="T55" fmla="*/ 0 h 368"/>
                <a:gd name="T56" fmla="*/ 0 w 1223"/>
                <a:gd name="T57" fmla="*/ 0 h 368"/>
                <a:gd name="T58" fmla="*/ 0 w 1223"/>
                <a:gd name="T59" fmla="*/ 0 h 368"/>
                <a:gd name="T60" fmla="*/ 0 w 1223"/>
                <a:gd name="T61" fmla="*/ 0 h 368"/>
                <a:gd name="T62" fmla="*/ 0 w 1223"/>
                <a:gd name="T63" fmla="*/ 0 h 368"/>
                <a:gd name="T64" fmla="*/ 0 w 1223"/>
                <a:gd name="T65" fmla="*/ 0 h 368"/>
                <a:gd name="T66" fmla="*/ 0 w 1223"/>
                <a:gd name="T67" fmla="*/ 0 h 368"/>
                <a:gd name="T68" fmla="*/ 0 w 1223"/>
                <a:gd name="T69" fmla="*/ 0 h 368"/>
                <a:gd name="T70" fmla="*/ 0 w 1223"/>
                <a:gd name="T71" fmla="*/ 0 h 368"/>
                <a:gd name="T72" fmla="*/ 0 w 1223"/>
                <a:gd name="T73" fmla="*/ 0 h 368"/>
                <a:gd name="T74" fmla="*/ 0 w 1223"/>
                <a:gd name="T75" fmla="*/ 0 h 368"/>
                <a:gd name="T76" fmla="*/ 0 w 1223"/>
                <a:gd name="T77" fmla="*/ 0 h 368"/>
                <a:gd name="T78" fmla="*/ 0 w 1223"/>
                <a:gd name="T79" fmla="*/ 0 h 368"/>
                <a:gd name="T80" fmla="*/ 0 w 1223"/>
                <a:gd name="T81" fmla="*/ 0 h 368"/>
                <a:gd name="T82" fmla="*/ 0 w 1223"/>
                <a:gd name="T83" fmla="*/ 0 h 368"/>
                <a:gd name="T84" fmla="*/ 0 w 1223"/>
                <a:gd name="T85" fmla="*/ 0 h 368"/>
                <a:gd name="T86" fmla="*/ 0 w 1223"/>
                <a:gd name="T87" fmla="*/ 0 h 368"/>
                <a:gd name="T88" fmla="*/ 0 w 1223"/>
                <a:gd name="T89" fmla="*/ 0 h 368"/>
                <a:gd name="T90" fmla="*/ 0 w 1223"/>
                <a:gd name="T91" fmla="*/ 0 h 368"/>
                <a:gd name="T92" fmla="*/ 0 w 1223"/>
                <a:gd name="T93" fmla="*/ 0 h 3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23" h="368">
                  <a:moveTo>
                    <a:pt x="1210" y="273"/>
                  </a:moveTo>
                  <a:lnTo>
                    <a:pt x="1217" y="270"/>
                  </a:lnTo>
                  <a:lnTo>
                    <a:pt x="1216" y="262"/>
                  </a:lnTo>
                  <a:lnTo>
                    <a:pt x="1216" y="251"/>
                  </a:lnTo>
                  <a:lnTo>
                    <a:pt x="1216" y="240"/>
                  </a:lnTo>
                  <a:lnTo>
                    <a:pt x="1216" y="229"/>
                  </a:lnTo>
                  <a:lnTo>
                    <a:pt x="1216" y="219"/>
                  </a:lnTo>
                  <a:lnTo>
                    <a:pt x="1217" y="206"/>
                  </a:lnTo>
                  <a:lnTo>
                    <a:pt x="1218" y="195"/>
                  </a:lnTo>
                  <a:lnTo>
                    <a:pt x="1219" y="183"/>
                  </a:lnTo>
                  <a:lnTo>
                    <a:pt x="1222" y="170"/>
                  </a:lnTo>
                  <a:lnTo>
                    <a:pt x="1223" y="163"/>
                  </a:lnTo>
                  <a:lnTo>
                    <a:pt x="1216" y="159"/>
                  </a:lnTo>
                  <a:lnTo>
                    <a:pt x="1196" y="143"/>
                  </a:lnTo>
                  <a:lnTo>
                    <a:pt x="1174" y="129"/>
                  </a:lnTo>
                  <a:lnTo>
                    <a:pt x="1151" y="116"/>
                  </a:lnTo>
                  <a:lnTo>
                    <a:pt x="1126" y="103"/>
                  </a:lnTo>
                  <a:lnTo>
                    <a:pt x="1101" y="91"/>
                  </a:lnTo>
                  <a:lnTo>
                    <a:pt x="1075" y="79"/>
                  </a:lnTo>
                  <a:lnTo>
                    <a:pt x="1048" y="69"/>
                  </a:lnTo>
                  <a:lnTo>
                    <a:pt x="1021" y="59"/>
                  </a:lnTo>
                  <a:lnTo>
                    <a:pt x="992" y="50"/>
                  </a:lnTo>
                  <a:lnTo>
                    <a:pt x="963" y="42"/>
                  </a:lnTo>
                  <a:lnTo>
                    <a:pt x="932" y="34"/>
                  </a:lnTo>
                  <a:lnTo>
                    <a:pt x="902" y="27"/>
                  </a:lnTo>
                  <a:lnTo>
                    <a:pt x="870" y="20"/>
                  </a:lnTo>
                  <a:lnTo>
                    <a:pt x="838" y="16"/>
                  </a:lnTo>
                  <a:lnTo>
                    <a:pt x="805" y="11"/>
                  </a:lnTo>
                  <a:lnTo>
                    <a:pt x="772" y="7"/>
                  </a:lnTo>
                  <a:lnTo>
                    <a:pt x="738" y="4"/>
                  </a:lnTo>
                  <a:lnTo>
                    <a:pt x="704" y="2"/>
                  </a:lnTo>
                  <a:lnTo>
                    <a:pt x="670" y="0"/>
                  </a:lnTo>
                  <a:lnTo>
                    <a:pt x="635" y="0"/>
                  </a:lnTo>
                  <a:lnTo>
                    <a:pt x="601" y="0"/>
                  </a:lnTo>
                  <a:lnTo>
                    <a:pt x="566" y="1"/>
                  </a:lnTo>
                  <a:lnTo>
                    <a:pt x="531" y="2"/>
                  </a:lnTo>
                  <a:lnTo>
                    <a:pt x="495" y="4"/>
                  </a:lnTo>
                  <a:lnTo>
                    <a:pt x="460" y="8"/>
                  </a:lnTo>
                  <a:lnTo>
                    <a:pt x="424" y="12"/>
                  </a:lnTo>
                  <a:lnTo>
                    <a:pt x="389" y="17"/>
                  </a:lnTo>
                  <a:lnTo>
                    <a:pt x="353" y="24"/>
                  </a:lnTo>
                  <a:lnTo>
                    <a:pt x="318" y="29"/>
                  </a:lnTo>
                  <a:lnTo>
                    <a:pt x="283" y="37"/>
                  </a:lnTo>
                  <a:lnTo>
                    <a:pt x="249" y="45"/>
                  </a:lnTo>
                  <a:lnTo>
                    <a:pt x="215" y="54"/>
                  </a:lnTo>
                  <a:lnTo>
                    <a:pt x="189" y="62"/>
                  </a:lnTo>
                  <a:lnTo>
                    <a:pt x="163" y="70"/>
                  </a:lnTo>
                  <a:lnTo>
                    <a:pt x="138" y="79"/>
                  </a:lnTo>
                  <a:lnTo>
                    <a:pt x="113" y="88"/>
                  </a:lnTo>
                  <a:lnTo>
                    <a:pt x="89" y="97"/>
                  </a:lnTo>
                  <a:lnTo>
                    <a:pt x="65" y="108"/>
                  </a:lnTo>
                  <a:lnTo>
                    <a:pt x="42" y="118"/>
                  </a:lnTo>
                  <a:lnTo>
                    <a:pt x="21" y="128"/>
                  </a:lnTo>
                  <a:lnTo>
                    <a:pt x="0" y="138"/>
                  </a:lnTo>
                  <a:lnTo>
                    <a:pt x="19" y="150"/>
                  </a:lnTo>
                  <a:lnTo>
                    <a:pt x="40" y="163"/>
                  </a:lnTo>
                  <a:lnTo>
                    <a:pt x="62" y="176"/>
                  </a:lnTo>
                  <a:lnTo>
                    <a:pt x="84" y="189"/>
                  </a:lnTo>
                  <a:lnTo>
                    <a:pt x="107" y="202"/>
                  </a:lnTo>
                  <a:lnTo>
                    <a:pt x="131" y="213"/>
                  </a:lnTo>
                  <a:lnTo>
                    <a:pt x="156" y="226"/>
                  </a:lnTo>
                  <a:lnTo>
                    <a:pt x="180" y="237"/>
                  </a:lnTo>
                  <a:lnTo>
                    <a:pt x="206" y="247"/>
                  </a:lnTo>
                  <a:lnTo>
                    <a:pt x="239" y="261"/>
                  </a:lnTo>
                  <a:lnTo>
                    <a:pt x="273" y="273"/>
                  </a:lnTo>
                  <a:lnTo>
                    <a:pt x="307" y="286"/>
                  </a:lnTo>
                  <a:lnTo>
                    <a:pt x="341" y="297"/>
                  </a:lnTo>
                  <a:lnTo>
                    <a:pt x="375" y="308"/>
                  </a:lnTo>
                  <a:lnTo>
                    <a:pt x="410" y="317"/>
                  </a:lnTo>
                  <a:lnTo>
                    <a:pt x="444" y="326"/>
                  </a:lnTo>
                  <a:lnTo>
                    <a:pt x="479" y="334"/>
                  </a:lnTo>
                  <a:lnTo>
                    <a:pt x="515" y="340"/>
                  </a:lnTo>
                  <a:lnTo>
                    <a:pt x="549" y="347"/>
                  </a:lnTo>
                  <a:lnTo>
                    <a:pt x="584" y="352"/>
                  </a:lnTo>
                  <a:lnTo>
                    <a:pt x="618" y="356"/>
                  </a:lnTo>
                  <a:lnTo>
                    <a:pt x="653" y="361"/>
                  </a:lnTo>
                  <a:lnTo>
                    <a:pt x="687" y="363"/>
                  </a:lnTo>
                  <a:lnTo>
                    <a:pt x="721" y="365"/>
                  </a:lnTo>
                  <a:lnTo>
                    <a:pt x="754" y="367"/>
                  </a:lnTo>
                  <a:lnTo>
                    <a:pt x="788" y="368"/>
                  </a:lnTo>
                  <a:lnTo>
                    <a:pt x="821" y="367"/>
                  </a:lnTo>
                  <a:lnTo>
                    <a:pt x="853" y="365"/>
                  </a:lnTo>
                  <a:lnTo>
                    <a:pt x="885" y="364"/>
                  </a:lnTo>
                  <a:lnTo>
                    <a:pt x="916" y="361"/>
                  </a:lnTo>
                  <a:lnTo>
                    <a:pt x="947" y="357"/>
                  </a:lnTo>
                  <a:lnTo>
                    <a:pt x="978" y="353"/>
                  </a:lnTo>
                  <a:lnTo>
                    <a:pt x="1006" y="347"/>
                  </a:lnTo>
                  <a:lnTo>
                    <a:pt x="1036" y="342"/>
                  </a:lnTo>
                  <a:lnTo>
                    <a:pt x="1063" y="334"/>
                  </a:lnTo>
                  <a:lnTo>
                    <a:pt x="1090" y="326"/>
                  </a:lnTo>
                  <a:lnTo>
                    <a:pt x="1116" y="318"/>
                  </a:lnTo>
                  <a:lnTo>
                    <a:pt x="1141" y="308"/>
                  </a:lnTo>
                  <a:lnTo>
                    <a:pt x="1165" y="297"/>
                  </a:lnTo>
                  <a:lnTo>
                    <a:pt x="1189" y="286"/>
                  </a:lnTo>
                  <a:lnTo>
                    <a:pt x="1210" y="273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3" name="Freeform 12"/>
            <p:cNvSpPr>
              <a:spLocks/>
            </p:cNvSpPr>
            <p:nvPr/>
          </p:nvSpPr>
          <p:spPr bwMode="auto">
            <a:xfrm>
              <a:off x="8839" y="3860"/>
              <a:ext cx="287" cy="135"/>
            </a:xfrm>
            <a:custGeom>
              <a:avLst/>
              <a:gdLst>
                <a:gd name="T0" fmla="*/ 0 w 1149"/>
                <a:gd name="T1" fmla="*/ 0 h 540"/>
                <a:gd name="T2" fmla="*/ 0 w 1149"/>
                <a:gd name="T3" fmla="*/ 0 h 540"/>
                <a:gd name="T4" fmla="*/ 0 w 1149"/>
                <a:gd name="T5" fmla="*/ 0 h 540"/>
                <a:gd name="T6" fmla="*/ 0 w 1149"/>
                <a:gd name="T7" fmla="*/ 0 h 540"/>
                <a:gd name="T8" fmla="*/ 0 w 1149"/>
                <a:gd name="T9" fmla="*/ 0 h 540"/>
                <a:gd name="T10" fmla="*/ 0 w 1149"/>
                <a:gd name="T11" fmla="*/ 0 h 540"/>
                <a:gd name="T12" fmla="*/ 0 w 1149"/>
                <a:gd name="T13" fmla="*/ 0 h 540"/>
                <a:gd name="T14" fmla="*/ 0 w 1149"/>
                <a:gd name="T15" fmla="*/ 0 h 540"/>
                <a:gd name="T16" fmla="*/ 0 w 1149"/>
                <a:gd name="T17" fmla="*/ 0 h 540"/>
                <a:gd name="T18" fmla="*/ 0 w 1149"/>
                <a:gd name="T19" fmla="*/ 0 h 540"/>
                <a:gd name="T20" fmla="*/ 0 w 1149"/>
                <a:gd name="T21" fmla="*/ 0 h 540"/>
                <a:gd name="T22" fmla="*/ 0 w 1149"/>
                <a:gd name="T23" fmla="*/ 0 h 540"/>
                <a:gd name="T24" fmla="*/ 0 w 1149"/>
                <a:gd name="T25" fmla="*/ 0 h 540"/>
                <a:gd name="T26" fmla="*/ 0 w 1149"/>
                <a:gd name="T27" fmla="*/ 0 h 540"/>
                <a:gd name="T28" fmla="*/ 0 w 1149"/>
                <a:gd name="T29" fmla="*/ 0 h 540"/>
                <a:gd name="T30" fmla="*/ 0 w 1149"/>
                <a:gd name="T31" fmla="*/ 0 h 540"/>
                <a:gd name="T32" fmla="*/ 0 w 1149"/>
                <a:gd name="T33" fmla="*/ 0 h 540"/>
                <a:gd name="T34" fmla="*/ 0 w 1149"/>
                <a:gd name="T35" fmla="*/ 0 h 540"/>
                <a:gd name="T36" fmla="*/ 0 w 1149"/>
                <a:gd name="T37" fmla="*/ 0 h 540"/>
                <a:gd name="T38" fmla="*/ 0 w 1149"/>
                <a:gd name="T39" fmla="*/ 0 h 540"/>
                <a:gd name="T40" fmla="*/ 0 w 1149"/>
                <a:gd name="T41" fmla="*/ 0 h 540"/>
                <a:gd name="T42" fmla="*/ 0 w 1149"/>
                <a:gd name="T43" fmla="*/ 0 h 540"/>
                <a:gd name="T44" fmla="*/ 0 w 1149"/>
                <a:gd name="T45" fmla="*/ 0 h 540"/>
                <a:gd name="T46" fmla="*/ 0 w 1149"/>
                <a:gd name="T47" fmla="*/ 0 h 540"/>
                <a:gd name="T48" fmla="*/ 0 w 1149"/>
                <a:gd name="T49" fmla="*/ 0 h 540"/>
                <a:gd name="T50" fmla="*/ 0 w 1149"/>
                <a:gd name="T51" fmla="*/ 0 h 540"/>
                <a:gd name="T52" fmla="*/ 0 w 1149"/>
                <a:gd name="T53" fmla="*/ 0 h 540"/>
                <a:gd name="T54" fmla="*/ 0 w 1149"/>
                <a:gd name="T55" fmla="*/ 0 h 540"/>
                <a:gd name="T56" fmla="*/ 0 w 1149"/>
                <a:gd name="T57" fmla="*/ 0 h 540"/>
                <a:gd name="T58" fmla="*/ 0 w 1149"/>
                <a:gd name="T59" fmla="*/ 0 h 540"/>
                <a:gd name="T60" fmla="*/ 0 w 1149"/>
                <a:gd name="T61" fmla="*/ 0 h 540"/>
                <a:gd name="T62" fmla="*/ 0 w 1149"/>
                <a:gd name="T63" fmla="*/ 0 h 540"/>
                <a:gd name="T64" fmla="*/ 0 w 1149"/>
                <a:gd name="T65" fmla="*/ 0 h 540"/>
                <a:gd name="T66" fmla="*/ 0 w 1149"/>
                <a:gd name="T67" fmla="*/ 0 h 540"/>
                <a:gd name="T68" fmla="*/ 0 w 1149"/>
                <a:gd name="T69" fmla="*/ 0 h 540"/>
                <a:gd name="T70" fmla="*/ 0 w 1149"/>
                <a:gd name="T71" fmla="*/ 0 h 540"/>
                <a:gd name="T72" fmla="*/ 0 w 1149"/>
                <a:gd name="T73" fmla="*/ 0 h 540"/>
                <a:gd name="T74" fmla="*/ 0 w 1149"/>
                <a:gd name="T75" fmla="*/ 0 h 540"/>
                <a:gd name="T76" fmla="*/ 0 w 1149"/>
                <a:gd name="T77" fmla="*/ 0 h 540"/>
                <a:gd name="T78" fmla="*/ 0 w 1149"/>
                <a:gd name="T79" fmla="*/ 0 h 540"/>
                <a:gd name="T80" fmla="*/ 0 w 1149"/>
                <a:gd name="T81" fmla="*/ 0 h 540"/>
                <a:gd name="T82" fmla="*/ 0 w 1149"/>
                <a:gd name="T83" fmla="*/ 0 h 540"/>
                <a:gd name="T84" fmla="*/ 0 w 1149"/>
                <a:gd name="T85" fmla="*/ 0 h 540"/>
                <a:gd name="T86" fmla="*/ 0 w 1149"/>
                <a:gd name="T87" fmla="*/ 0 h 540"/>
                <a:gd name="T88" fmla="*/ 0 w 1149"/>
                <a:gd name="T89" fmla="*/ 0 h 540"/>
                <a:gd name="T90" fmla="*/ 0 w 1149"/>
                <a:gd name="T91" fmla="*/ 0 h 5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49" h="540">
                  <a:moveTo>
                    <a:pt x="1145" y="116"/>
                  </a:moveTo>
                  <a:lnTo>
                    <a:pt x="1149" y="109"/>
                  </a:lnTo>
                  <a:lnTo>
                    <a:pt x="1145" y="104"/>
                  </a:lnTo>
                  <a:lnTo>
                    <a:pt x="1139" y="93"/>
                  </a:lnTo>
                  <a:lnTo>
                    <a:pt x="1135" y="83"/>
                  </a:lnTo>
                  <a:lnTo>
                    <a:pt x="1130" y="74"/>
                  </a:lnTo>
                  <a:lnTo>
                    <a:pt x="1126" y="65"/>
                  </a:lnTo>
                  <a:lnTo>
                    <a:pt x="1121" y="54"/>
                  </a:lnTo>
                  <a:lnTo>
                    <a:pt x="1116" y="42"/>
                  </a:lnTo>
                  <a:lnTo>
                    <a:pt x="1112" y="30"/>
                  </a:lnTo>
                  <a:lnTo>
                    <a:pt x="1108" y="18"/>
                  </a:lnTo>
                  <a:lnTo>
                    <a:pt x="1106" y="12"/>
                  </a:lnTo>
                  <a:lnTo>
                    <a:pt x="1099" y="11"/>
                  </a:lnTo>
                  <a:lnTo>
                    <a:pt x="1073" y="6"/>
                  </a:lnTo>
                  <a:lnTo>
                    <a:pt x="1047" y="3"/>
                  </a:lnTo>
                  <a:lnTo>
                    <a:pt x="1021" y="0"/>
                  </a:lnTo>
                  <a:lnTo>
                    <a:pt x="994" y="0"/>
                  </a:lnTo>
                  <a:lnTo>
                    <a:pt x="965" y="0"/>
                  </a:lnTo>
                  <a:lnTo>
                    <a:pt x="937" y="1"/>
                  </a:lnTo>
                  <a:lnTo>
                    <a:pt x="909" y="4"/>
                  </a:lnTo>
                  <a:lnTo>
                    <a:pt x="879" y="7"/>
                  </a:lnTo>
                  <a:lnTo>
                    <a:pt x="850" y="12"/>
                  </a:lnTo>
                  <a:lnTo>
                    <a:pt x="819" y="17"/>
                  </a:lnTo>
                  <a:lnTo>
                    <a:pt x="788" y="24"/>
                  </a:lnTo>
                  <a:lnTo>
                    <a:pt x="758" y="31"/>
                  </a:lnTo>
                  <a:lnTo>
                    <a:pt x="727" y="40"/>
                  </a:lnTo>
                  <a:lnTo>
                    <a:pt x="695" y="49"/>
                  </a:lnTo>
                  <a:lnTo>
                    <a:pt x="665" y="59"/>
                  </a:lnTo>
                  <a:lnTo>
                    <a:pt x="633" y="71"/>
                  </a:lnTo>
                  <a:lnTo>
                    <a:pt x="601" y="83"/>
                  </a:lnTo>
                  <a:lnTo>
                    <a:pt x="571" y="96"/>
                  </a:lnTo>
                  <a:lnTo>
                    <a:pt x="539" y="109"/>
                  </a:lnTo>
                  <a:lnTo>
                    <a:pt x="507" y="124"/>
                  </a:lnTo>
                  <a:lnTo>
                    <a:pt x="476" y="140"/>
                  </a:lnTo>
                  <a:lnTo>
                    <a:pt x="446" y="156"/>
                  </a:lnTo>
                  <a:lnTo>
                    <a:pt x="414" y="174"/>
                  </a:lnTo>
                  <a:lnTo>
                    <a:pt x="384" y="191"/>
                  </a:lnTo>
                  <a:lnTo>
                    <a:pt x="354" y="210"/>
                  </a:lnTo>
                  <a:lnTo>
                    <a:pt x="324" y="230"/>
                  </a:lnTo>
                  <a:lnTo>
                    <a:pt x="295" y="249"/>
                  </a:lnTo>
                  <a:lnTo>
                    <a:pt x="265" y="271"/>
                  </a:lnTo>
                  <a:lnTo>
                    <a:pt x="237" y="292"/>
                  </a:lnTo>
                  <a:lnTo>
                    <a:pt x="208" y="314"/>
                  </a:lnTo>
                  <a:lnTo>
                    <a:pt x="181" y="336"/>
                  </a:lnTo>
                  <a:lnTo>
                    <a:pt x="154" y="360"/>
                  </a:lnTo>
                  <a:lnTo>
                    <a:pt x="115" y="398"/>
                  </a:lnTo>
                  <a:lnTo>
                    <a:pt x="78" y="435"/>
                  </a:lnTo>
                  <a:lnTo>
                    <a:pt x="61" y="455"/>
                  </a:lnTo>
                  <a:lnTo>
                    <a:pt x="44" y="474"/>
                  </a:lnTo>
                  <a:lnTo>
                    <a:pt x="28" y="493"/>
                  </a:lnTo>
                  <a:lnTo>
                    <a:pt x="12" y="513"/>
                  </a:lnTo>
                  <a:lnTo>
                    <a:pt x="0" y="530"/>
                  </a:lnTo>
                  <a:lnTo>
                    <a:pt x="21" y="532"/>
                  </a:lnTo>
                  <a:lnTo>
                    <a:pt x="46" y="535"/>
                  </a:lnTo>
                  <a:lnTo>
                    <a:pt x="71" y="538"/>
                  </a:lnTo>
                  <a:lnTo>
                    <a:pt x="97" y="539"/>
                  </a:lnTo>
                  <a:lnTo>
                    <a:pt x="123" y="540"/>
                  </a:lnTo>
                  <a:lnTo>
                    <a:pt x="149" y="540"/>
                  </a:lnTo>
                  <a:lnTo>
                    <a:pt x="177" y="540"/>
                  </a:lnTo>
                  <a:lnTo>
                    <a:pt x="204" y="539"/>
                  </a:lnTo>
                  <a:lnTo>
                    <a:pt x="231" y="538"/>
                  </a:lnTo>
                  <a:lnTo>
                    <a:pt x="267" y="535"/>
                  </a:lnTo>
                  <a:lnTo>
                    <a:pt x="303" y="532"/>
                  </a:lnTo>
                  <a:lnTo>
                    <a:pt x="339" y="527"/>
                  </a:lnTo>
                  <a:lnTo>
                    <a:pt x="374" y="522"/>
                  </a:lnTo>
                  <a:lnTo>
                    <a:pt x="410" y="516"/>
                  </a:lnTo>
                  <a:lnTo>
                    <a:pt x="446" y="509"/>
                  </a:lnTo>
                  <a:lnTo>
                    <a:pt x="481" y="501"/>
                  </a:lnTo>
                  <a:lnTo>
                    <a:pt x="515" y="493"/>
                  </a:lnTo>
                  <a:lnTo>
                    <a:pt x="549" y="484"/>
                  </a:lnTo>
                  <a:lnTo>
                    <a:pt x="583" y="474"/>
                  </a:lnTo>
                  <a:lnTo>
                    <a:pt x="617" y="464"/>
                  </a:lnTo>
                  <a:lnTo>
                    <a:pt x="650" y="452"/>
                  </a:lnTo>
                  <a:lnTo>
                    <a:pt x="683" y="441"/>
                  </a:lnTo>
                  <a:lnTo>
                    <a:pt x="715" y="428"/>
                  </a:lnTo>
                  <a:lnTo>
                    <a:pt x="746" y="415"/>
                  </a:lnTo>
                  <a:lnTo>
                    <a:pt x="777" y="401"/>
                  </a:lnTo>
                  <a:lnTo>
                    <a:pt x="807" y="388"/>
                  </a:lnTo>
                  <a:lnTo>
                    <a:pt x="836" y="373"/>
                  </a:lnTo>
                  <a:lnTo>
                    <a:pt x="864" y="357"/>
                  </a:lnTo>
                  <a:lnTo>
                    <a:pt x="893" y="341"/>
                  </a:lnTo>
                  <a:lnTo>
                    <a:pt x="919" y="325"/>
                  </a:lnTo>
                  <a:lnTo>
                    <a:pt x="945" y="308"/>
                  </a:lnTo>
                  <a:lnTo>
                    <a:pt x="970" y="290"/>
                  </a:lnTo>
                  <a:lnTo>
                    <a:pt x="994" y="273"/>
                  </a:lnTo>
                  <a:lnTo>
                    <a:pt x="1017" y="255"/>
                  </a:lnTo>
                  <a:lnTo>
                    <a:pt x="1039" y="235"/>
                  </a:lnTo>
                  <a:lnTo>
                    <a:pt x="1060" y="216"/>
                  </a:lnTo>
                  <a:lnTo>
                    <a:pt x="1079" y="197"/>
                  </a:lnTo>
                  <a:lnTo>
                    <a:pt x="1097" y="177"/>
                  </a:lnTo>
                  <a:lnTo>
                    <a:pt x="1114" y="157"/>
                  </a:lnTo>
                  <a:lnTo>
                    <a:pt x="1130" y="137"/>
                  </a:lnTo>
                  <a:lnTo>
                    <a:pt x="1145" y="116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4" name="Freeform 13"/>
            <p:cNvSpPr>
              <a:spLocks/>
            </p:cNvSpPr>
            <p:nvPr/>
          </p:nvSpPr>
          <p:spPr bwMode="auto">
            <a:xfrm>
              <a:off x="8956" y="3917"/>
              <a:ext cx="211" cy="239"/>
            </a:xfrm>
            <a:custGeom>
              <a:avLst/>
              <a:gdLst>
                <a:gd name="T0" fmla="*/ 0 w 846"/>
                <a:gd name="T1" fmla="*/ 0 h 955"/>
                <a:gd name="T2" fmla="*/ 0 w 846"/>
                <a:gd name="T3" fmla="*/ 0 h 955"/>
                <a:gd name="T4" fmla="*/ 0 w 846"/>
                <a:gd name="T5" fmla="*/ 0 h 955"/>
                <a:gd name="T6" fmla="*/ 0 w 846"/>
                <a:gd name="T7" fmla="*/ 0 h 955"/>
                <a:gd name="T8" fmla="*/ 0 w 846"/>
                <a:gd name="T9" fmla="*/ 0 h 955"/>
                <a:gd name="T10" fmla="*/ 0 w 846"/>
                <a:gd name="T11" fmla="*/ 0 h 955"/>
                <a:gd name="T12" fmla="*/ 0 w 846"/>
                <a:gd name="T13" fmla="*/ 0 h 955"/>
                <a:gd name="T14" fmla="*/ 0 w 846"/>
                <a:gd name="T15" fmla="*/ 0 h 955"/>
                <a:gd name="T16" fmla="*/ 0 w 846"/>
                <a:gd name="T17" fmla="*/ 0 h 955"/>
                <a:gd name="T18" fmla="*/ 0 w 846"/>
                <a:gd name="T19" fmla="*/ 0 h 955"/>
                <a:gd name="T20" fmla="*/ 0 w 846"/>
                <a:gd name="T21" fmla="*/ 0 h 955"/>
                <a:gd name="T22" fmla="*/ 0 w 846"/>
                <a:gd name="T23" fmla="*/ 0 h 955"/>
                <a:gd name="T24" fmla="*/ 0 w 846"/>
                <a:gd name="T25" fmla="*/ 0 h 955"/>
                <a:gd name="T26" fmla="*/ 0 w 846"/>
                <a:gd name="T27" fmla="*/ 0 h 955"/>
                <a:gd name="T28" fmla="*/ 0 w 846"/>
                <a:gd name="T29" fmla="*/ 0 h 955"/>
                <a:gd name="T30" fmla="*/ 0 w 846"/>
                <a:gd name="T31" fmla="*/ 0 h 955"/>
                <a:gd name="T32" fmla="*/ 0 w 846"/>
                <a:gd name="T33" fmla="*/ 0 h 955"/>
                <a:gd name="T34" fmla="*/ 0 w 846"/>
                <a:gd name="T35" fmla="*/ 0 h 955"/>
                <a:gd name="T36" fmla="*/ 0 w 846"/>
                <a:gd name="T37" fmla="*/ 0 h 955"/>
                <a:gd name="T38" fmla="*/ 0 w 846"/>
                <a:gd name="T39" fmla="*/ 0 h 955"/>
                <a:gd name="T40" fmla="*/ 0 w 846"/>
                <a:gd name="T41" fmla="*/ 0 h 955"/>
                <a:gd name="T42" fmla="*/ 0 w 846"/>
                <a:gd name="T43" fmla="*/ 0 h 955"/>
                <a:gd name="T44" fmla="*/ 0 w 846"/>
                <a:gd name="T45" fmla="*/ 0 h 955"/>
                <a:gd name="T46" fmla="*/ 0 w 846"/>
                <a:gd name="T47" fmla="*/ 0 h 955"/>
                <a:gd name="T48" fmla="*/ 0 w 846"/>
                <a:gd name="T49" fmla="*/ 0 h 955"/>
                <a:gd name="T50" fmla="*/ 0 w 846"/>
                <a:gd name="T51" fmla="*/ 0 h 955"/>
                <a:gd name="T52" fmla="*/ 0 w 846"/>
                <a:gd name="T53" fmla="*/ 0 h 955"/>
                <a:gd name="T54" fmla="*/ 0 w 846"/>
                <a:gd name="T55" fmla="*/ 0 h 955"/>
                <a:gd name="T56" fmla="*/ 0 w 846"/>
                <a:gd name="T57" fmla="*/ 0 h 955"/>
                <a:gd name="T58" fmla="*/ 0 w 846"/>
                <a:gd name="T59" fmla="*/ 0 h 955"/>
                <a:gd name="T60" fmla="*/ 0 w 846"/>
                <a:gd name="T61" fmla="*/ 0 h 955"/>
                <a:gd name="T62" fmla="*/ 0 w 846"/>
                <a:gd name="T63" fmla="*/ 0 h 955"/>
                <a:gd name="T64" fmla="*/ 0 w 846"/>
                <a:gd name="T65" fmla="*/ 0 h 955"/>
                <a:gd name="T66" fmla="*/ 0 w 846"/>
                <a:gd name="T67" fmla="*/ 0 h 955"/>
                <a:gd name="T68" fmla="*/ 0 w 846"/>
                <a:gd name="T69" fmla="*/ 0 h 955"/>
                <a:gd name="T70" fmla="*/ 0 w 846"/>
                <a:gd name="T71" fmla="*/ 0 h 955"/>
                <a:gd name="T72" fmla="*/ 0 w 846"/>
                <a:gd name="T73" fmla="*/ 0 h 955"/>
                <a:gd name="T74" fmla="*/ 0 w 846"/>
                <a:gd name="T75" fmla="*/ 0 h 955"/>
                <a:gd name="T76" fmla="*/ 0 w 846"/>
                <a:gd name="T77" fmla="*/ 0 h 955"/>
                <a:gd name="T78" fmla="*/ 0 w 846"/>
                <a:gd name="T79" fmla="*/ 0 h 955"/>
                <a:gd name="T80" fmla="*/ 0 w 846"/>
                <a:gd name="T81" fmla="*/ 0 h 955"/>
                <a:gd name="T82" fmla="*/ 0 w 846"/>
                <a:gd name="T83" fmla="*/ 0 h 955"/>
                <a:gd name="T84" fmla="*/ 0 w 846"/>
                <a:gd name="T85" fmla="*/ 0 h 955"/>
                <a:gd name="T86" fmla="*/ 0 w 846"/>
                <a:gd name="T87" fmla="*/ 0 h 955"/>
                <a:gd name="T88" fmla="*/ 0 w 846"/>
                <a:gd name="T89" fmla="*/ 0 h 955"/>
                <a:gd name="T90" fmla="*/ 0 w 846"/>
                <a:gd name="T91" fmla="*/ 0 h 955"/>
                <a:gd name="T92" fmla="*/ 0 w 846"/>
                <a:gd name="T93" fmla="*/ 0 h 9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46" h="955">
                  <a:moveTo>
                    <a:pt x="805" y="39"/>
                  </a:moveTo>
                  <a:lnTo>
                    <a:pt x="796" y="32"/>
                  </a:lnTo>
                  <a:lnTo>
                    <a:pt x="787" y="24"/>
                  </a:lnTo>
                  <a:lnTo>
                    <a:pt x="778" y="14"/>
                  </a:lnTo>
                  <a:lnTo>
                    <a:pt x="770" y="5"/>
                  </a:lnTo>
                  <a:lnTo>
                    <a:pt x="764" y="0"/>
                  </a:lnTo>
                  <a:lnTo>
                    <a:pt x="757" y="2"/>
                  </a:lnTo>
                  <a:lnTo>
                    <a:pt x="732" y="10"/>
                  </a:lnTo>
                  <a:lnTo>
                    <a:pt x="708" y="19"/>
                  </a:lnTo>
                  <a:lnTo>
                    <a:pt x="683" y="28"/>
                  </a:lnTo>
                  <a:lnTo>
                    <a:pt x="659" y="39"/>
                  </a:lnTo>
                  <a:lnTo>
                    <a:pt x="634" y="52"/>
                  </a:lnTo>
                  <a:lnTo>
                    <a:pt x="609" y="67"/>
                  </a:lnTo>
                  <a:lnTo>
                    <a:pt x="584" y="81"/>
                  </a:lnTo>
                  <a:lnTo>
                    <a:pt x="559" y="97"/>
                  </a:lnTo>
                  <a:lnTo>
                    <a:pt x="535" y="114"/>
                  </a:lnTo>
                  <a:lnTo>
                    <a:pt x="510" y="133"/>
                  </a:lnTo>
                  <a:lnTo>
                    <a:pt x="485" y="152"/>
                  </a:lnTo>
                  <a:lnTo>
                    <a:pt x="461" y="172"/>
                  </a:lnTo>
                  <a:lnTo>
                    <a:pt x="437" y="194"/>
                  </a:lnTo>
                  <a:lnTo>
                    <a:pt x="413" y="216"/>
                  </a:lnTo>
                  <a:lnTo>
                    <a:pt x="390" y="239"/>
                  </a:lnTo>
                  <a:lnTo>
                    <a:pt x="367" y="263"/>
                  </a:lnTo>
                  <a:lnTo>
                    <a:pt x="343" y="288"/>
                  </a:lnTo>
                  <a:lnTo>
                    <a:pt x="321" y="313"/>
                  </a:lnTo>
                  <a:lnTo>
                    <a:pt x="299" y="339"/>
                  </a:lnTo>
                  <a:lnTo>
                    <a:pt x="277" y="367"/>
                  </a:lnTo>
                  <a:lnTo>
                    <a:pt x="257" y="395"/>
                  </a:lnTo>
                  <a:lnTo>
                    <a:pt x="235" y="423"/>
                  </a:lnTo>
                  <a:lnTo>
                    <a:pt x="216" y="452"/>
                  </a:lnTo>
                  <a:lnTo>
                    <a:pt x="197" y="481"/>
                  </a:lnTo>
                  <a:lnTo>
                    <a:pt x="177" y="512"/>
                  </a:lnTo>
                  <a:lnTo>
                    <a:pt x="159" y="543"/>
                  </a:lnTo>
                  <a:lnTo>
                    <a:pt x="141" y="573"/>
                  </a:lnTo>
                  <a:lnTo>
                    <a:pt x="125" y="605"/>
                  </a:lnTo>
                  <a:lnTo>
                    <a:pt x="108" y="637"/>
                  </a:lnTo>
                  <a:lnTo>
                    <a:pt x="93" y="669"/>
                  </a:lnTo>
                  <a:lnTo>
                    <a:pt x="79" y="702"/>
                  </a:lnTo>
                  <a:lnTo>
                    <a:pt x="65" y="735"/>
                  </a:lnTo>
                  <a:lnTo>
                    <a:pt x="55" y="760"/>
                  </a:lnTo>
                  <a:lnTo>
                    <a:pt x="46" y="786"/>
                  </a:lnTo>
                  <a:lnTo>
                    <a:pt x="38" y="811"/>
                  </a:lnTo>
                  <a:lnTo>
                    <a:pt x="30" y="836"/>
                  </a:lnTo>
                  <a:lnTo>
                    <a:pt x="22" y="861"/>
                  </a:lnTo>
                  <a:lnTo>
                    <a:pt x="16" y="884"/>
                  </a:lnTo>
                  <a:lnTo>
                    <a:pt x="10" y="909"/>
                  </a:lnTo>
                  <a:lnTo>
                    <a:pt x="5" y="933"/>
                  </a:lnTo>
                  <a:lnTo>
                    <a:pt x="0" y="955"/>
                  </a:lnTo>
                  <a:lnTo>
                    <a:pt x="22" y="948"/>
                  </a:lnTo>
                  <a:lnTo>
                    <a:pt x="44" y="939"/>
                  </a:lnTo>
                  <a:lnTo>
                    <a:pt x="68" y="930"/>
                  </a:lnTo>
                  <a:lnTo>
                    <a:pt x="92" y="920"/>
                  </a:lnTo>
                  <a:lnTo>
                    <a:pt x="116" y="908"/>
                  </a:lnTo>
                  <a:lnTo>
                    <a:pt x="140" y="897"/>
                  </a:lnTo>
                  <a:lnTo>
                    <a:pt x="164" y="886"/>
                  </a:lnTo>
                  <a:lnTo>
                    <a:pt x="189" y="873"/>
                  </a:lnTo>
                  <a:lnTo>
                    <a:pt x="212" y="859"/>
                  </a:lnTo>
                  <a:lnTo>
                    <a:pt x="243" y="841"/>
                  </a:lnTo>
                  <a:lnTo>
                    <a:pt x="274" y="822"/>
                  </a:lnTo>
                  <a:lnTo>
                    <a:pt x="304" y="803"/>
                  </a:lnTo>
                  <a:lnTo>
                    <a:pt x="334" y="782"/>
                  </a:lnTo>
                  <a:lnTo>
                    <a:pt x="363" y="761"/>
                  </a:lnTo>
                  <a:lnTo>
                    <a:pt x="392" y="739"/>
                  </a:lnTo>
                  <a:lnTo>
                    <a:pt x="420" y="718"/>
                  </a:lnTo>
                  <a:lnTo>
                    <a:pt x="447" y="694"/>
                  </a:lnTo>
                  <a:lnTo>
                    <a:pt x="474" y="671"/>
                  </a:lnTo>
                  <a:lnTo>
                    <a:pt x="500" y="647"/>
                  </a:lnTo>
                  <a:lnTo>
                    <a:pt x="526" y="622"/>
                  </a:lnTo>
                  <a:lnTo>
                    <a:pt x="551" y="598"/>
                  </a:lnTo>
                  <a:lnTo>
                    <a:pt x="575" y="573"/>
                  </a:lnTo>
                  <a:lnTo>
                    <a:pt x="597" y="547"/>
                  </a:lnTo>
                  <a:lnTo>
                    <a:pt x="620" y="522"/>
                  </a:lnTo>
                  <a:lnTo>
                    <a:pt x="641" y="496"/>
                  </a:lnTo>
                  <a:lnTo>
                    <a:pt x="662" y="470"/>
                  </a:lnTo>
                  <a:lnTo>
                    <a:pt x="681" y="444"/>
                  </a:lnTo>
                  <a:lnTo>
                    <a:pt x="701" y="418"/>
                  </a:lnTo>
                  <a:lnTo>
                    <a:pt x="719" y="390"/>
                  </a:lnTo>
                  <a:lnTo>
                    <a:pt x="735" y="364"/>
                  </a:lnTo>
                  <a:lnTo>
                    <a:pt x="750" y="337"/>
                  </a:lnTo>
                  <a:lnTo>
                    <a:pt x="765" y="311"/>
                  </a:lnTo>
                  <a:lnTo>
                    <a:pt x="779" y="284"/>
                  </a:lnTo>
                  <a:lnTo>
                    <a:pt x="791" y="258"/>
                  </a:lnTo>
                  <a:lnTo>
                    <a:pt x="803" y="231"/>
                  </a:lnTo>
                  <a:lnTo>
                    <a:pt x="813" y="205"/>
                  </a:lnTo>
                  <a:lnTo>
                    <a:pt x="822" y="179"/>
                  </a:lnTo>
                  <a:lnTo>
                    <a:pt x="830" y="153"/>
                  </a:lnTo>
                  <a:lnTo>
                    <a:pt x="837" y="128"/>
                  </a:lnTo>
                  <a:lnTo>
                    <a:pt x="841" y="103"/>
                  </a:lnTo>
                  <a:lnTo>
                    <a:pt x="846" y="78"/>
                  </a:lnTo>
                  <a:lnTo>
                    <a:pt x="846" y="70"/>
                  </a:lnTo>
                  <a:lnTo>
                    <a:pt x="840" y="66"/>
                  </a:lnTo>
                  <a:lnTo>
                    <a:pt x="830" y="59"/>
                  </a:lnTo>
                  <a:lnTo>
                    <a:pt x="822" y="53"/>
                  </a:lnTo>
                  <a:lnTo>
                    <a:pt x="813" y="46"/>
                  </a:lnTo>
                  <a:lnTo>
                    <a:pt x="805" y="39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5" name="Freeform 14"/>
            <p:cNvSpPr>
              <a:spLocks/>
            </p:cNvSpPr>
            <p:nvPr/>
          </p:nvSpPr>
          <p:spPr bwMode="auto">
            <a:xfrm>
              <a:off x="9060" y="3470"/>
              <a:ext cx="609" cy="773"/>
            </a:xfrm>
            <a:custGeom>
              <a:avLst/>
              <a:gdLst>
                <a:gd name="T0" fmla="*/ 0 w 2438"/>
                <a:gd name="T1" fmla="*/ 0 h 3091"/>
                <a:gd name="T2" fmla="*/ 0 w 2438"/>
                <a:gd name="T3" fmla="*/ 0 h 3091"/>
                <a:gd name="T4" fmla="*/ 0 w 2438"/>
                <a:gd name="T5" fmla="*/ 0 h 3091"/>
                <a:gd name="T6" fmla="*/ 0 w 2438"/>
                <a:gd name="T7" fmla="*/ 0 h 3091"/>
                <a:gd name="T8" fmla="*/ 0 w 2438"/>
                <a:gd name="T9" fmla="*/ 0 h 3091"/>
                <a:gd name="T10" fmla="*/ 0 w 2438"/>
                <a:gd name="T11" fmla="*/ 0 h 3091"/>
                <a:gd name="T12" fmla="*/ 0 w 2438"/>
                <a:gd name="T13" fmla="*/ 0 h 3091"/>
                <a:gd name="T14" fmla="*/ 0 w 2438"/>
                <a:gd name="T15" fmla="*/ 0 h 3091"/>
                <a:gd name="T16" fmla="*/ 0 w 2438"/>
                <a:gd name="T17" fmla="*/ 0 h 3091"/>
                <a:gd name="T18" fmla="*/ 0 w 2438"/>
                <a:gd name="T19" fmla="*/ 0 h 3091"/>
                <a:gd name="T20" fmla="*/ 0 w 2438"/>
                <a:gd name="T21" fmla="*/ 0 h 3091"/>
                <a:gd name="T22" fmla="*/ 0 w 2438"/>
                <a:gd name="T23" fmla="*/ 0 h 3091"/>
                <a:gd name="T24" fmla="*/ 0 w 2438"/>
                <a:gd name="T25" fmla="*/ 0 h 3091"/>
                <a:gd name="T26" fmla="*/ 0 w 2438"/>
                <a:gd name="T27" fmla="*/ 0 h 3091"/>
                <a:gd name="T28" fmla="*/ 0 w 2438"/>
                <a:gd name="T29" fmla="*/ 0 h 3091"/>
                <a:gd name="T30" fmla="*/ 0 w 2438"/>
                <a:gd name="T31" fmla="*/ 0 h 3091"/>
                <a:gd name="T32" fmla="*/ 0 w 2438"/>
                <a:gd name="T33" fmla="*/ 0 h 3091"/>
                <a:gd name="T34" fmla="*/ 0 w 2438"/>
                <a:gd name="T35" fmla="*/ 0 h 3091"/>
                <a:gd name="T36" fmla="*/ 0 w 2438"/>
                <a:gd name="T37" fmla="*/ 0 h 3091"/>
                <a:gd name="T38" fmla="*/ 0 w 2438"/>
                <a:gd name="T39" fmla="*/ 0 h 3091"/>
                <a:gd name="T40" fmla="*/ 0 w 2438"/>
                <a:gd name="T41" fmla="*/ 0 h 3091"/>
                <a:gd name="T42" fmla="*/ 0 w 2438"/>
                <a:gd name="T43" fmla="*/ 0 h 3091"/>
                <a:gd name="T44" fmla="*/ 0 w 2438"/>
                <a:gd name="T45" fmla="*/ 0 h 3091"/>
                <a:gd name="T46" fmla="*/ 0 w 2438"/>
                <a:gd name="T47" fmla="*/ 0 h 3091"/>
                <a:gd name="T48" fmla="*/ 0 w 2438"/>
                <a:gd name="T49" fmla="*/ 0 h 3091"/>
                <a:gd name="T50" fmla="*/ 0 w 2438"/>
                <a:gd name="T51" fmla="*/ 0 h 3091"/>
                <a:gd name="T52" fmla="*/ 0 w 2438"/>
                <a:gd name="T53" fmla="*/ 0 h 3091"/>
                <a:gd name="T54" fmla="*/ 0 w 2438"/>
                <a:gd name="T55" fmla="*/ 0 h 3091"/>
                <a:gd name="T56" fmla="*/ 0 w 2438"/>
                <a:gd name="T57" fmla="*/ 0 h 3091"/>
                <a:gd name="T58" fmla="*/ 0 w 2438"/>
                <a:gd name="T59" fmla="*/ 0 h 3091"/>
                <a:gd name="T60" fmla="*/ 0 w 2438"/>
                <a:gd name="T61" fmla="*/ 0 h 3091"/>
                <a:gd name="T62" fmla="*/ 0 w 2438"/>
                <a:gd name="T63" fmla="*/ 0 h 3091"/>
                <a:gd name="T64" fmla="*/ 0 w 2438"/>
                <a:gd name="T65" fmla="*/ 0 h 3091"/>
                <a:gd name="T66" fmla="*/ 0 w 2438"/>
                <a:gd name="T67" fmla="*/ 0 h 3091"/>
                <a:gd name="T68" fmla="*/ 0 w 2438"/>
                <a:gd name="T69" fmla="*/ 0 h 3091"/>
                <a:gd name="T70" fmla="*/ 0 w 2438"/>
                <a:gd name="T71" fmla="*/ 0 h 3091"/>
                <a:gd name="T72" fmla="*/ 0 w 2438"/>
                <a:gd name="T73" fmla="*/ 0 h 3091"/>
                <a:gd name="T74" fmla="*/ 0 w 2438"/>
                <a:gd name="T75" fmla="*/ 0 h 3091"/>
                <a:gd name="T76" fmla="*/ 0 w 2438"/>
                <a:gd name="T77" fmla="*/ 0 h 3091"/>
                <a:gd name="T78" fmla="*/ 0 w 2438"/>
                <a:gd name="T79" fmla="*/ 0 h 3091"/>
                <a:gd name="T80" fmla="*/ 0 w 2438"/>
                <a:gd name="T81" fmla="*/ 0 h 3091"/>
                <a:gd name="T82" fmla="*/ 0 w 2438"/>
                <a:gd name="T83" fmla="*/ 0 h 3091"/>
                <a:gd name="T84" fmla="*/ 0 w 2438"/>
                <a:gd name="T85" fmla="*/ 0 h 3091"/>
                <a:gd name="T86" fmla="*/ 0 w 2438"/>
                <a:gd name="T87" fmla="*/ 0 h 3091"/>
                <a:gd name="T88" fmla="*/ 0 w 2438"/>
                <a:gd name="T89" fmla="*/ 0 h 3091"/>
                <a:gd name="T90" fmla="*/ 0 w 2438"/>
                <a:gd name="T91" fmla="*/ 0 h 3091"/>
                <a:gd name="T92" fmla="*/ 0 w 2438"/>
                <a:gd name="T93" fmla="*/ 0 h 3091"/>
                <a:gd name="T94" fmla="*/ 0 w 2438"/>
                <a:gd name="T95" fmla="*/ 0 h 3091"/>
                <a:gd name="T96" fmla="*/ 0 w 2438"/>
                <a:gd name="T97" fmla="*/ 0 h 3091"/>
                <a:gd name="T98" fmla="*/ 0 w 2438"/>
                <a:gd name="T99" fmla="*/ 0 h 3091"/>
                <a:gd name="T100" fmla="*/ 0 w 2438"/>
                <a:gd name="T101" fmla="*/ 0 h 3091"/>
                <a:gd name="T102" fmla="*/ 0 w 2438"/>
                <a:gd name="T103" fmla="*/ 0 h 3091"/>
                <a:gd name="T104" fmla="*/ 0 w 2438"/>
                <a:gd name="T105" fmla="*/ 0 h 3091"/>
                <a:gd name="T106" fmla="*/ 0 w 2438"/>
                <a:gd name="T107" fmla="*/ 0 h 3091"/>
                <a:gd name="T108" fmla="*/ 0 w 2438"/>
                <a:gd name="T109" fmla="*/ 0 h 3091"/>
                <a:gd name="T110" fmla="*/ 0 w 2438"/>
                <a:gd name="T111" fmla="*/ 0 h 3091"/>
                <a:gd name="T112" fmla="*/ 0 w 2438"/>
                <a:gd name="T113" fmla="*/ 0 h 3091"/>
                <a:gd name="T114" fmla="*/ 0 w 2438"/>
                <a:gd name="T115" fmla="*/ 0 h 3091"/>
                <a:gd name="T116" fmla="*/ 0 w 2438"/>
                <a:gd name="T117" fmla="*/ 0 h 3091"/>
                <a:gd name="T118" fmla="*/ 0 w 2438"/>
                <a:gd name="T119" fmla="*/ 0 h 3091"/>
                <a:gd name="T120" fmla="*/ 0 w 2438"/>
                <a:gd name="T121" fmla="*/ 0 h 3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38" h="3091">
                  <a:moveTo>
                    <a:pt x="2261" y="1639"/>
                  </a:moveTo>
                  <a:lnTo>
                    <a:pt x="2283" y="1633"/>
                  </a:lnTo>
                  <a:lnTo>
                    <a:pt x="2306" y="1626"/>
                  </a:lnTo>
                  <a:lnTo>
                    <a:pt x="2329" y="1619"/>
                  </a:lnTo>
                  <a:lnTo>
                    <a:pt x="2350" y="1613"/>
                  </a:lnTo>
                  <a:lnTo>
                    <a:pt x="2372" y="1606"/>
                  </a:lnTo>
                  <a:lnTo>
                    <a:pt x="2392" y="1599"/>
                  </a:lnTo>
                  <a:lnTo>
                    <a:pt x="2413" y="1591"/>
                  </a:lnTo>
                  <a:lnTo>
                    <a:pt x="2432" y="1583"/>
                  </a:lnTo>
                  <a:lnTo>
                    <a:pt x="2434" y="1556"/>
                  </a:lnTo>
                  <a:lnTo>
                    <a:pt x="2435" y="1524"/>
                  </a:lnTo>
                  <a:lnTo>
                    <a:pt x="2436" y="1488"/>
                  </a:lnTo>
                  <a:lnTo>
                    <a:pt x="2436" y="1450"/>
                  </a:lnTo>
                  <a:lnTo>
                    <a:pt x="2438" y="1416"/>
                  </a:lnTo>
                  <a:lnTo>
                    <a:pt x="2438" y="1385"/>
                  </a:lnTo>
                  <a:lnTo>
                    <a:pt x="2438" y="1363"/>
                  </a:lnTo>
                  <a:lnTo>
                    <a:pt x="2438" y="1350"/>
                  </a:lnTo>
                  <a:lnTo>
                    <a:pt x="2400" y="1332"/>
                  </a:lnTo>
                  <a:lnTo>
                    <a:pt x="2360" y="1315"/>
                  </a:lnTo>
                  <a:lnTo>
                    <a:pt x="2318" y="1299"/>
                  </a:lnTo>
                  <a:lnTo>
                    <a:pt x="2276" y="1284"/>
                  </a:lnTo>
                  <a:lnTo>
                    <a:pt x="2256" y="1278"/>
                  </a:lnTo>
                  <a:lnTo>
                    <a:pt x="2234" y="1272"/>
                  </a:lnTo>
                  <a:lnTo>
                    <a:pt x="2212" y="1267"/>
                  </a:lnTo>
                  <a:lnTo>
                    <a:pt x="2189" y="1263"/>
                  </a:lnTo>
                  <a:lnTo>
                    <a:pt x="2141" y="1254"/>
                  </a:lnTo>
                  <a:lnTo>
                    <a:pt x="2094" y="1246"/>
                  </a:lnTo>
                  <a:lnTo>
                    <a:pt x="2045" y="1240"/>
                  </a:lnTo>
                  <a:lnTo>
                    <a:pt x="1998" y="1234"/>
                  </a:lnTo>
                  <a:lnTo>
                    <a:pt x="1953" y="1231"/>
                  </a:lnTo>
                  <a:lnTo>
                    <a:pt x="1911" y="1228"/>
                  </a:lnTo>
                  <a:lnTo>
                    <a:pt x="1908" y="1201"/>
                  </a:lnTo>
                  <a:lnTo>
                    <a:pt x="1905" y="1184"/>
                  </a:lnTo>
                  <a:lnTo>
                    <a:pt x="1903" y="1174"/>
                  </a:lnTo>
                  <a:lnTo>
                    <a:pt x="1902" y="1166"/>
                  </a:lnTo>
                  <a:lnTo>
                    <a:pt x="1900" y="1158"/>
                  </a:lnTo>
                  <a:lnTo>
                    <a:pt x="1896" y="1147"/>
                  </a:lnTo>
                  <a:lnTo>
                    <a:pt x="1892" y="1130"/>
                  </a:lnTo>
                  <a:lnTo>
                    <a:pt x="1884" y="1104"/>
                  </a:lnTo>
                  <a:lnTo>
                    <a:pt x="1921" y="1083"/>
                  </a:lnTo>
                  <a:lnTo>
                    <a:pt x="1961" y="1061"/>
                  </a:lnTo>
                  <a:lnTo>
                    <a:pt x="2002" y="1037"/>
                  </a:lnTo>
                  <a:lnTo>
                    <a:pt x="2044" y="1011"/>
                  </a:lnTo>
                  <a:lnTo>
                    <a:pt x="2085" y="983"/>
                  </a:lnTo>
                  <a:lnTo>
                    <a:pt x="2124" y="956"/>
                  </a:lnTo>
                  <a:lnTo>
                    <a:pt x="2144" y="942"/>
                  </a:lnTo>
                  <a:lnTo>
                    <a:pt x="2162" y="928"/>
                  </a:lnTo>
                  <a:lnTo>
                    <a:pt x="2179" y="914"/>
                  </a:lnTo>
                  <a:lnTo>
                    <a:pt x="2195" y="899"/>
                  </a:lnTo>
                  <a:lnTo>
                    <a:pt x="2228" y="868"/>
                  </a:lnTo>
                  <a:lnTo>
                    <a:pt x="2259" y="836"/>
                  </a:lnTo>
                  <a:lnTo>
                    <a:pt x="2288" y="804"/>
                  </a:lnTo>
                  <a:lnTo>
                    <a:pt x="2314" y="772"/>
                  </a:lnTo>
                  <a:lnTo>
                    <a:pt x="2303" y="745"/>
                  </a:lnTo>
                  <a:lnTo>
                    <a:pt x="2291" y="718"/>
                  </a:lnTo>
                  <a:lnTo>
                    <a:pt x="2279" y="690"/>
                  </a:lnTo>
                  <a:lnTo>
                    <a:pt x="2266" y="664"/>
                  </a:lnTo>
                  <a:lnTo>
                    <a:pt x="2254" y="638"/>
                  </a:lnTo>
                  <a:lnTo>
                    <a:pt x="2240" y="612"/>
                  </a:lnTo>
                  <a:lnTo>
                    <a:pt x="2225" y="586"/>
                  </a:lnTo>
                  <a:lnTo>
                    <a:pt x="2212" y="560"/>
                  </a:lnTo>
                  <a:lnTo>
                    <a:pt x="2171" y="562"/>
                  </a:lnTo>
                  <a:lnTo>
                    <a:pt x="2129" y="567"/>
                  </a:lnTo>
                  <a:lnTo>
                    <a:pt x="2086" y="572"/>
                  </a:lnTo>
                  <a:lnTo>
                    <a:pt x="2041" y="579"/>
                  </a:lnTo>
                  <a:lnTo>
                    <a:pt x="2021" y="584"/>
                  </a:lnTo>
                  <a:lnTo>
                    <a:pt x="1999" y="588"/>
                  </a:lnTo>
                  <a:lnTo>
                    <a:pt x="1977" y="594"/>
                  </a:lnTo>
                  <a:lnTo>
                    <a:pt x="1954" y="601"/>
                  </a:lnTo>
                  <a:lnTo>
                    <a:pt x="1909" y="615"/>
                  </a:lnTo>
                  <a:lnTo>
                    <a:pt x="1862" y="631"/>
                  </a:lnTo>
                  <a:lnTo>
                    <a:pt x="1817" y="648"/>
                  </a:lnTo>
                  <a:lnTo>
                    <a:pt x="1772" y="667"/>
                  </a:lnTo>
                  <a:lnTo>
                    <a:pt x="1732" y="684"/>
                  </a:lnTo>
                  <a:lnTo>
                    <a:pt x="1693" y="701"/>
                  </a:lnTo>
                  <a:lnTo>
                    <a:pt x="1667" y="665"/>
                  </a:lnTo>
                  <a:lnTo>
                    <a:pt x="1656" y="651"/>
                  </a:lnTo>
                  <a:lnTo>
                    <a:pt x="1642" y="637"/>
                  </a:lnTo>
                  <a:lnTo>
                    <a:pt x="1611" y="604"/>
                  </a:lnTo>
                  <a:lnTo>
                    <a:pt x="1634" y="569"/>
                  </a:lnTo>
                  <a:lnTo>
                    <a:pt x="1658" y="530"/>
                  </a:lnTo>
                  <a:lnTo>
                    <a:pt x="1683" y="489"/>
                  </a:lnTo>
                  <a:lnTo>
                    <a:pt x="1708" y="447"/>
                  </a:lnTo>
                  <a:lnTo>
                    <a:pt x="1732" y="404"/>
                  </a:lnTo>
                  <a:lnTo>
                    <a:pt x="1753" y="361"/>
                  </a:lnTo>
                  <a:lnTo>
                    <a:pt x="1763" y="339"/>
                  </a:lnTo>
                  <a:lnTo>
                    <a:pt x="1772" y="318"/>
                  </a:lnTo>
                  <a:lnTo>
                    <a:pt x="1782" y="297"/>
                  </a:lnTo>
                  <a:lnTo>
                    <a:pt x="1790" y="278"/>
                  </a:lnTo>
                  <a:lnTo>
                    <a:pt x="1803" y="235"/>
                  </a:lnTo>
                  <a:lnTo>
                    <a:pt x="1814" y="194"/>
                  </a:lnTo>
                  <a:lnTo>
                    <a:pt x="1825" y="154"/>
                  </a:lnTo>
                  <a:lnTo>
                    <a:pt x="1833" y="115"/>
                  </a:lnTo>
                  <a:lnTo>
                    <a:pt x="1795" y="85"/>
                  </a:lnTo>
                  <a:lnTo>
                    <a:pt x="1757" y="55"/>
                  </a:lnTo>
                  <a:lnTo>
                    <a:pt x="1718" y="27"/>
                  </a:lnTo>
                  <a:lnTo>
                    <a:pt x="1677" y="0"/>
                  </a:lnTo>
                  <a:lnTo>
                    <a:pt x="1314" y="630"/>
                  </a:lnTo>
                  <a:lnTo>
                    <a:pt x="1342" y="652"/>
                  </a:lnTo>
                  <a:lnTo>
                    <a:pt x="1371" y="676"/>
                  </a:lnTo>
                  <a:lnTo>
                    <a:pt x="1398" y="699"/>
                  </a:lnTo>
                  <a:lnTo>
                    <a:pt x="1425" y="726"/>
                  </a:lnTo>
                  <a:lnTo>
                    <a:pt x="1458" y="760"/>
                  </a:lnTo>
                  <a:lnTo>
                    <a:pt x="1489" y="796"/>
                  </a:lnTo>
                  <a:lnTo>
                    <a:pt x="1517" y="832"/>
                  </a:lnTo>
                  <a:lnTo>
                    <a:pt x="1544" y="871"/>
                  </a:lnTo>
                  <a:lnTo>
                    <a:pt x="1569" y="910"/>
                  </a:lnTo>
                  <a:lnTo>
                    <a:pt x="1592" y="950"/>
                  </a:lnTo>
                  <a:lnTo>
                    <a:pt x="1614" y="992"/>
                  </a:lnTo>
                  <a:lnTo>
                    <a:pt x="1632" y="1034"/>
                  </a:lnTo>
                  <a:lnTo>
                    <a:pt x="1649" y="1078"/>
                  </a:lnTo>
                  <a:lnTo>
                    <a:pt x="1664" y="1122"/>
                  </a:lnTo>
                  <a:lnTo>
                    <a:pt x="1676" y="1166"/>
                  </a:lnTo>
                  <a:lnTo>
                    <a:pt x="1686" y="1212"/>
                  </a:lnTo>
                  <a:lnTo>
                    <a:pt x="1694" y="1258"/>
                  </a:lnTo>
                  <a:lnTo>
                    <a:pt x="1700" y="1305"/>
                  </a:lnTo>
                  <a:lnTo>
                    <a:pt x="1701" y="1327"/>
                  </a:lnTo>
                  <a:lnTo>
                    <a:pt x="1703" y="1351"/>
                  </a:lnTo>
                  <a:lnTo>
                    <a:pt x="1704" y="1375"/>
                  </a:lnTo>
                  <a:lnTo>
                    <a:pt x="1704" y="1399"/>
                  </a:lnTo>
                  <a:lnTo>
                    <a:pt x="1704" y="1423"/>
                  </a:lnTo>
                  <a:lnTo>
                    <a:pt x="1703" y="1447"/>
                  </a:lnTo>
                  <a:lnTo>
                    <a:pt x="1701" y="1471"/>
                  </a:lnTo>
                  <a:lnTo>
                    <a:pt x="1700" y="1493"/>
                  </a:lnTo>
                  <a:lnTo>
                    <a:pt x="1694" y="1541"/>
                  </a:lnTo>
                  <a:lnTo>
                    <a:pt x="1686" y="1586"/>
                  </a:lnTo>
                  <a:lnTo>
                    <a:pt x="1676" y="1632"/>
                  </a:lnTo>
                  <a:lnTo>
                    <a:pt x="1664" y="1677"/>
                  </a:lnTo>
                  <a:lnTo>
                    <a:pt x="1657" y="1699"/>
                  </a:lnTo>
                  <a:lnTo>
                    <a:pt x="1649" y="1720"/>
                  </a:lnTo>
                  <a:lnTo>
                    <a:pt x="1641" y="1742"/>
                  </a:lnTo>
                  <a:lnTo>
                    <a:pt x="1632" y="1764"/>
                  </a:lnTo>
                  <a:lnTo>
                    <a:pt x="1614" y="1807"/>
                  </a:lnTo>
                  <a:lnTo>
                    <a:pt x="1592" y="1848"/>
                  </a:lnTo>
                  <a:lnTo>
                    <a:pt x="1581" y="1868"/>
                  </a:lnTo>
                  <a:lnTo>
                    <a:pt x="1569" y="1889"/>
                  </a:lnTo>
                  <a:lnTo>
                    <a:pt x="1557" y="1908"/>
                  </a:lnTo>
                  <a:lnTo>
                    <a:pt x="1544" y="1927"/>
                  </a:lnTo>
                  <a:lnTo>
                    <a:pt x="1532" y="1946"/>
                  </a:lnTo>
                  <a:lnTo>
                    <a:pt x="1517" y="1966"/>
                  </a:lnTo>
                  <a:lnTo>
                    <a:pt x="1504" y="1984"/>
                  </a:lnTo>
                  <a:lnTo>
                    <a:pt x="1489" y="2003"/>
                  </a:lnTo>
                  <a:lnTo>
                    <a:pt x="1474" y="2021"/>
                  </a:lnTo>
                  <a:lnTo>
                    <a:pt x="1458" y="2038"/>
                  </a:lnTo>
                  <a:lnTo>
                    <a:pt x="1442" y="2055"/>
                  </a:lnTo>
                  <a:lnTo>
                    <a:pt x="1425" y="2073"/>
                  </a:lnTo>
                  <a:lnTo>
                    <a:pt x="1408" y="2090"/>
                  </a:lnTo>
                  <a:lnTo>
                    <a:pt x="1391" y="2105"/>
                  </a:lnTo>
                  <a:lnTo>
                    <a:pt x="1373" y="2121"/>
                  </a:lnTo>
                  <a:lnTo>
                    <a:pt x="1355" y="2137"/>
                  </a:lnTo>
                  <a:lnTo>
                    <a:pt x="1337" y="2151"/>
                  </a:lnTo>
                  <a:lnTo>
                    <a:pt x="1318" y="2166"/>
                  </a:lnTo>
                  <a:lnTo>
                    <a:pt x="1299" y="2179"/>
                  </a:lnTo>
                  <a:lnTo>
                    <a:pt x="1280" y="2193"/>
                  </a:lnTo>
                  <a:lnTo>
                    <a:pt x="1261" y="2205"/>
                  </a:lnTo>
                  <a:lnTo>
                    <a:pt x="1240" y="2218"/>
                  </a:lnTo>
                  <a:lnTo>
                    <a:pt x="1221" y="2229"/>
                  </a:lnTo>
                  <a:lnTo>
                    <a:pt x="1200" y="2241"/>
                  </a:lnTo>
                  <a:lnTo>
                    <a:pt x="1180" y="2251"/>
                  </a:lnTo>
                  <a:lnTo>
                    <a:pt x="1158" y="2261"/>
                  </a:lnTo>
                  <a:lnTo>
                    <a:pt x="1138" y="2271"/>
                  </a:lnTo>
                  <a:lnTo>
                    <a:pt x="1116" y="2280"/>
                  </a:lnTo>
                  <a:lnTo>
                    <a:pt x="1095" y="2288"/>
                  </a:lnTo>
                  <a:lnTo>
                    <a:pt x="1073" y="2296"/>
                  </a:lnTo>
                  <a:lnTo>
                    <a:pt x="1052" y="2304"/>
                  </a:lnTo>
                  <a:lnTo>
                    <a:pt x="1029" y="2311"/>
                  </a:lnTo>
                  <a:lnTo>
                    <a:pt x="1006" y="2318"/>
                  </a:lnTo>
                  <a:lnTo>
                    <a:pt x="985" y="2324"/>
                  </a:lnTo>
                  <a:lnTo>
                    <a:pt x="962" y="2329"/>
                  </a:lnTo>
                  <a:lnTo>
                    <a:pt x="939" y="2334"/>
                  </a:lnTo>
                  <a:lnTo>
                    <a:pt x="916" y="2338"/>
                  </a:lnTo>
                  <a:lnTo>
                    <a:pt x="893" y="2342"/>
                  </a:lnTo>
                  <a:lnTo>
                    <a:pt x="870" y="2345"/>
                  </a:lnTo>
                  <a:lnTo>
                    <a:pt x="846" y="2347"/>
                  </a:lnTo>
                  <a:lnTo>
                    <a:pt x="823" y="2350"/>
                  </a:lnTo>
                  <a:lnTo>
                    <a:pt x="799" y="2351"/>
                  </a:lnTo>
                  <a:lnTo>
                    <a:pt x="776" y="2352"/>
                  </a:lnTo>
                  <a:lnTo>
                    <a:pt x="752" y="2352"/>
                  </a:lnTo>
                  <a:lnTo>
                    <a:pt x="726" y="2352"/>
                  </a:lnTo>
                  <a:lnTo>
                    <a:pt x="701" y="2351"/>
                  </a:lnTo>
                  <a:lnTo>
                    <a:pt x="676" y="2350"/>
                  </a:lnTo>
                  <a:lnTo>
                    <a:pt x="651" y="2347"/>
                  </a:lnTo>
                  <a:lnTo>
                    <a:pt x="627" y="2344"/>
                  </a:lnTo>
                  <a:lnTo>
                    <a:pt x="602" y="2341"/>
                  </a:lnTo>
                  <a:lnTo>
                    <a:pt x="577" y="2336"/>
                  </a:lnTo>
                  <a:lnTo>
                    <a:pt x="554" y="2331"/>
                  </a:lnTo>
                  <a:lnTo>
                    <a:pt x="530" y="2326"/>
                  </a:lnTo>
                  <a:lnTo>
                    <a:pt x="506" y="2320"/>
                  </a:lnTo>
                  <a:lnTo>
                    <a:pt x="482" y="2313"/>
                  </a:lnTo>
                  <a:lnTo>
                    <a:pt x="458" y="2306"/>
                  </a:lnTo>
                  <a:lnTo>
                    <a:pt x="435" y="2299"/>
                  </a:lnTo>
                  <a:lnTo>
                    <a:pt x="412" y="2289"/>
                  </a:lnTo>
                  <a:lnTo>
                    <a:pt x="389" y="2280"/>
                  </a:lnTo>
                  <a:lnTo>
                    <a:pt x="366" y="2271"/>
                  </a:lnTo>
                  <a:lnTo>
                    <a:pt x="0" y="2906"/>
                  </a:lnTo>
                  <a:lnTo>
                    <a:pt x="21" y="2916"/>
                  </a:lnTo>
                  <a:lnTo>
                    <a:pt x="43" y="2927"/>
                  </a:lnTo>
                  <a:lnTo>
                    <a:pt x="64" y="2937"/>
                  </a:lnTo>
                  <a:lnTo>
                    <a:pt x="86" y="2946"/>
                  </a:lnTo>
                  <a:lnTo>
                    <a:pt x="107" y="2955"/>
                  </a:lnTo>
                  <a:lnTo>
                    <a:pt x="129" y="2964"/>
                  </a:lnTo>
                  <a:lnTo>
                    <a:pt x="151" y="2973"/>
                  </a:lnTo>
                  <a:lnTo>
                    <a:pt x="173" y="2981"/>
                  </a:lnTo>
                  <a:lnTo>
                    <a:pt x="201" y="2955"/>
                  </a:lnTo>
                  <a:lnTo>
                    <a:pt x="228" y="2927"/>
                  </a:lnTo>
                  <a:lnTo>
                    <a:pt x="255" y="2897"/>
                  </a:lnTo>
                  <a:lnTo>
                    <a:pt x="282" y="2865"/>
                  </a:lnTo>
                  <a:lnTo>
                    <a:pt x="295" y="2849"/>
                  </a:lnTo>
                  <a:lnTo>
                    <a:pt x="308" y="2831"/>
                  </a:lnTo>
                  <a:lnTo>
                    <a:pt x="322" y="2813"/>
                  </a:lnTo>
                  <a:lnTo>
                    <a:pt x="334" y="2793"/>
                  </a:lnTo>
                  <a:lnTo>
                    <a:pt x="361" y="2753"/>
                  </a:lnTo>
                  <a:lnTo>
                    <a:pt x="386" y="2711"/>
                  </a:lnTo>
                  <a:lnTo>
                    <a:pt x="409" y="2668"/>
                  </a:lnTo>
                  <a:lnTo>
                    <a:pt x="432" y="2626"/>
                  </a:lnTo>
                  <a:lnTo>
                    <a:pt x="452" y="2586"/>
                  </a:lnTo>
                  <a:lnTo>
                    <a:pt x="471" y="2548"/>
                  </a:lnTo>
                  <a:lnTo>
                    <a:pt x="497" y="2554"/>
                  </a:lnTo>
                  <a:lnTo>
                    <a:pt x="513" y="2559"/>
                  </a:lnTo>
                  <a:lnTo>
                    <a:pt x="524" y="2561"/>
                  </a:lnTo>
                  <a:lnTo>
                    <a:pt x="532" y="2562"/>
                  </a:lnTo>
                  <a:lnTo>
                    <a:pt x="540" y="2563"/>
                  </a:lnTo>
                  <a:lnTo>
                    <a:pt x="551" y="2564"/>
                  </a:lnTo>
                  <a:lnTo>
                    <a:pt x="568" y="2567"/>
                  </a:lnTo>
                  <a:lnTo>
                    <a:pt x="596" y="2569"/>
                  </a:lnTo>
                  <a:lnTo>
                    <a:pt x="601" y="2611"/>
                  </a:lnTo>
                  <a:lnTo>
                    <a:pt x="607" y="2656"/>
                  </a:lnTo>
                  <a:lnTo>
                    <a:pt x="614" y="2704"/>
                  </a:lnTo>
                  <a:lnTo>
                    <a:pt x="623" y="2752"/>
                  </a:lnTo>
                  <a:lnTo>
                    <a:pt x="632" y="2801"/>
                  </a:lnTo>
                  <a:lnTo>
                    <a:pt x="643" y="2848"/>
                  </a:lnTo>
                  <a:lnTo>
                    <a:pt x="649" y="2871"/>
                  </a:lnTo>
                  <a:lnTo>
                    <a:pt x="655" y="2893"/>
                  </a:lnTo>
                  <a:lnTo>
                    <a:pt x="661" y="2914"/>
                  </a:lnTo>
                  <a:lnTo>
                    <a:pt x="669" y="2935"/>
                  </a:lnTo>
                  <a:lnTo>
                    <a:pt x="684" y="2975"/>
                  </a:lnTo>
                  <a:lnTo>
                    <a:pt x="701" y="3016"/>
                  </a:lnTo>
                  <a:lnTo>
                    <a:pt x="718" y="3055"/>
                  </a:lnTo>
                  <a:lnTo>
                    <a:pt x="736" y="3091"/>
                  </a:lnTo>
                  <a:lnTo>
                    <a:pt x="745" y="3090"/>
                  </a:lnTo>
                  <a:lnTo>
                    <a:pt x="766" y="3090"/>
                  </a:lnTo>
                  <a:lnTo>
                    <a:pt x="796" y="3089"/>
                  </a:lnTo>
                  <a:lnTo>
                    <a:pt x="833" y="3087"/>
                  </a:lnTo>
                  <a:lnTo>
                    <a:pt x="871" y="3084"/>
                  </a:lnTo>
                  <a:lnTo>
                    <a:pt x="911" y="3082"/>
                  </a:lnTo>
                  <a:lnTo>
                    <a:pt x="948" y="3079"/>
                  </a:lnTo>
                  <a:lnTo>
                    <a:pt x="980" y="3075"/>
                  </a:lnTo>
                  <a:lnTo>
                    <a:pt x="993" y="3038"/>
                  </a:lnTo>
                  <a:lnTo>
                    <a:pt x="1003" y="2997"/>
                  </a:lnTo>
                  <a:lnTo>
                    <a:pt x="1013" y="2955"/>
                  </a:lnTo>
                  <a:lnTo>
                    <a:pt x="1022" y="2912"/>
                  </a:lnTo>
                  <a:lnTo>
                    <a:pt x="1027" y="2891"/>
                  </a:lnTo>
                  <a:lnTo>
                    <a:pt x="1030" y="2870"/>
                  </a:lnTo>
                  <a:lnTo>
                    <a:pt x="1032" y="2847"/>
                  </a:lnTo>
                  <a:lnTo>
                    <a:pt x="1036" y="2823"/>
                  </a:lnTo>
                  <a:lnTo>
                    <a:pt x="1039" y="2776"/>
                  </a:lnTo>
                  <a:lnTo>
                    <a:pt x="1042" y="2727"/>
                  </a:lnTo>
                  <a:lnTo>
                    <a:pt x="1043" y="2678"/>
                  </a:lnTo>
                  <a:lnTo>
                    <a:pt x="1043" y="2630"/>
                  </a:lnTo>
                  <a:lnTo>
                    <a:pt x="1043" y="2585"/>
                  </a:lnTo>
                  <a:lnTo>
                    <a:pt x="1042" y="2544"/>
                  </a:lnTo>
                  <a:lnTo>
                    <a:pt x="1067" y="2537"/>
                  </a:lnTo>
                  <a:lnTo>
                    <a:pt x="1082" y="2532"/>
                  </a:lnTo>
                  <a:lnTo>
                    <a:pt x="1094" y="2529"/>
                  </a:lnTo>
                  <a:lnTo>
                    <a:pt x="1101" y="2527"/>
                  </a:lnTo>
                  <a:lnTo>
                    <a:pt x="1109" y="2525"/>
                  </a:lnTo>
                  <a:lnTo>
                    <a:pt x="1119" y="2520"/>
                  </a:lnTo>
                  <a:lnTo>
                    <a:pt x="1136" y="2513"/>
                  </a:lnTo>
                  <a:lnTo>
                    <a:pt x="1161" y="2503"/>
                  </a:lnTo>
                  <a:lnTo>
                    <a:pt x="1185" y="2538"/>
                  </a:lnTo>
                  <a:lnTo>
                    <a:pt x="1212" y="2575"/>
                  </a:lnTo>
                  <a:lnTo>
                    <a:pt x="1240" y="2613"/>
                  </a:lnTo>
                  <a:lnTo>
                    <a:pt x="1271" y="2652"/>
                  </a:lnTo>
                  <a:lnTo>
                    <a:pt x="1301" y="2690"/>
                  </a:lnTo>
                  <a:lnTo>
                    <a:pt x="1333" y="2727"/>
                  </a:lnTo>
                  <a:lnTo>
                    <a:pt x="1349" y="2745"/>
                  </a:lnTo>
                  <a:lnTo>
                    <a:pt x="1365" y="2761"/>
                  </a:lnTo>
                  <a:lnTo>
                    <a:pt x="1381" y="2777"/>
                  </a:lnTo>
                  <a:lnTo>
                    <a:pt x="1397" y="2791"/>
                  </a:lnTo>
                  <a:lnTo>
                    <a:pt x="1431" y="2820"/>
                  </a:lnTo>
                  <a:lnTo>
                    <a:pt x="1466" y="2847"/>
                  </a:lnTo>
                  <a:lnTo>
                    <a:pt x="1501" y="2873"/>
                  </a:lnTo>
                  <a:lnTo>
                    <a:pt x="1534" y="2896"/>
                  </a:lnTo>
                  <a:lnTo>
                    <a:pt x="1561" y="2881"/>
                  </a:lnTo>
                  <a:lnTo>
                    <a:pt x="1587" y="2866"/>
                  </a:lnTo>
                  <a:lnTo>
                    <a:pt x="1614" y="2852"/>
                  </a:lnTo>
                  <a:lnTo>
                    <a:pt x="1640" y="2836"/>
                  </a:lnTo>
                  <a:lnTo>
                    <a:pt x="1665" y="2820"/>
                  </a:lnTo>
                  <a:lnTo>
                    <a:pt x="1691" y="2803"/>
                  </a:lnTo>
                  <a:lnTo>
                    <a:pt x="1716" y="2786"/>
                  </a:lnTo>
                  <a:lnTo>
                    <a:pt x="1740" y="2769"/>
                  </a:lnTo>
                  <a:lnTo>
                    <a:pt x="1733" y="2730"/>
                  </a:lnTo>
                  <a:lnTo>
                    <a:pt x="1723" y="2689"/>
                  </a:lnTo>
                  <a:lnTo>
                    <a:pt x="1711" y="2647"/>
                  </a:lnTo>
                  <a:lnTo>
                    <a:pt x="1699" y="2605"/>
                  </a:lnTo>
                  <a:lnTo>
                    <a:pt x="1693" y="2585"/>
                  </a:lnTo>
                  <a:lnTo>
                    <a:pt x="1685" y="2564"/>
                  </a:lnTo>
                  <a:lnTo>
                    <a:pt x="1677" y="2543"/>
                  </a:lnTo>
                  <a:lnTo>
                    <a:pt x="1668" y="2521"/>
                  </a:lnTo>
                  <a:lnTo>
                    <a:pt x="1649" y="2477"/>
                  </a:lnTo>
                  <a:lnTo>
                    <a:pt x="1628" y="2433"/>
                  </a:lnTo>
                  <a:lnTo>
                    <a:pt x="1607" y="2389"/>
                  </a:lnTo>
                  <a:lnTo>
                    <a:pt x="1584" y="2347"/>
                  </a:lnTo>
                  <a:lnTo>
                    <a:pt x="1563" y="2308"/>
                  </a:lnTo>
                  <a:lnTo>
                    <a:pt x="1542" y="2271"/>
                  </a:lnTo>
                  <a:lnTo>
                    <a:pt x="1574" y="2242"/>
                  </a:lnTo>
                  <a:lnTo>
                    <a:pt x="1587" y="2228"/>
                  </a:lnTo>
                  <a:lnTo>
                    <a:pt x="1600" y="2213"/>
                  </a:lnTo>
                  <a:lnTo>
                    <a:pt x="1628" y="2179"/>
                  </a:lnTo>
                  <a:lnTo>
                    <a:pt x="1667" y="2199"/>
                  </a:lnTo>
                  <a:lnTo>
                    <a:pt x="1708" y="2219"/>
                  </a:lnTo>
                  <a:lnTo>
                    <a:pt x="1751" y="2239"/>
                  </a:lnTo>
                  <a:lnTo>
                    <a:pt x="1795" y="2260"/>
                  </a:lnTo>
                  <a:lnTo>
                    <a:pt x="1841" y="2278"/>
                  </a:lnTo>
                  <a:lnTo>
                    <a:pt x="1886" y="2296"/>
                  </a:lnTo>
                  <a:lnTo>
                    <a:pt x="1909" y="2304"/>
                  </a:lnTo>
                  <a:lnTo>
                    <a:pt x="1930" y="2311"/>
                  </a:lnTo>
                  <a:lnTo>
                    <a:pt x="1952" y="2317"/>
                  </a:lnTo>
                  <a:lnTo>
                    <a:pt x="1972" y="2322"/>
                  </a:lnTo>
                  <a:lnTo>
                    <a:pt x="1995" y="2328"/>
                  </a:lnTo>
                  <a:lnTo>
                    <a:pt x="2017" y="2333"/>
                  </a:lnTo>
                  <a:lnTo>
                    <a:pt x="2039" y="2337"/>
                  </a:lnTo>
                  <a:lnTo>
                    <a:pt x="2062" y="2342"/>
                  </a:lnTo>
                  <a:lnTo>
                    <a:pt x="2083" y="2345"/>
                  </a:lnTo>
                  <a:lnTo>
                    <a:pt x="2105" y="2349"/>
                  </a:lnTo>
                  <a:lnTo>
                    <a:pt x="2125" y="2351"/>
                  </a:lnTo>
                  <a:lnTo>
                    <a:pt x="2146" y="2353"/>
                  </a:lnTo>
                  <a:lnTo>
                    <a:pt x="2163" y="2328"/>
                  </a:lnTo>
                  <a:lnTo>
                    <a:pt x="2179" y="2303"/>
                  </a:lnTo>
                  <a:lnTo>
                    <a:pt x="2195" y="2278"/>
                  </a:lnTo>
                  <a:lnTo>
                    <a:pt x="2209" y="2252"/>
                  </a:lnTo>
                  <a:lnTo>
                    <a:pt x="2224" y="2227"/>
                  </a:lnTo>
                  <a:lnTo>
                    <a:pt x="2239" y="2201"/>
                  </a:lnTo>
                  <a:lnTo>
                    <a:pt x="2253" y="2174"/>
                  </a:lnTo>
                  <a:lnTo>
                    <a:pt x="2266" y="2147"/>
                  </a:lnTo>
                  <a:lnTo>
                    <a:pt x="2241" y="2115"/>
                  </a:lnTo>
                  <a:lnTo>
                    <a:pt x="2213" y="2082"/>
                  </a:lnTo>
                  <a:lnTo>
                    <a:pt x="2183" y="2049"/>
                  </a:lnTo>
                  <a:lnTo>
                    <a:pt x="2152" y="2017"/>
                  </a:lnTo>
                  <a:lnTo>
                    <a:pt x="2137" y="2002"/>
                  </a:lnTo>
                  <a:lnTo>
                    <a:pt x="2121" y="1986"/>
                  </a:lnTo>
                  <a:lnTo>
                    <a:pt x="2104" y="1971"/>
                  </a:lnTo>
                  <a:lnTo>
                    <a:pt x="2086" y="1957"/>
                  </a:lnTo>
                  <a:lnTo>
                    <a:pt x="2048" y="1927"/>
                  </a:lnTo>
                  <a:lnTo>
                    <a:pt x="2009" y="1898"/>
                  </a:lnTo>
                  <a:lnTo>
                    <a:pt x="1969" y="1869"/>
                  </a:lnTo>
                  <a:lnTo>
                    <a:pt x="1930" y="1843"/>
                  </a:lnTo>
                  <a:lnTo>
                    <a:pt x="1892" y="1818"/>
                  </a:lnTo>
                  <a:lnTo>
                    <a:pt x="1856" y="1795"/>
                  </a:lnTo>
                  <a:lnTo>
                    <a:pt x="1866" y="1770"/>
                  </a:lnTo>
                  <a:lnTo>
                    <a:pt x="1871" y="1755"/>
                  </a:lnTo>
                  <a:lnTo>
                    <a:pt x="1875" y="1744"/>
                  </a:lnTo>
                  <a:lnTo>
                    <a:pt x="1877" y="1736"/>
                  </a:lnTo>
                  <a:lnTo>
                    <a:pt x="1878" y="1728"/>
                  </a:lnTo>
                  <a:lnTo>
                    <a:pt x="1881" y="1717"/>
                  </a:lnTo>
                  <a:lnTo>
                    <a:pt x="1885" y="1700"/>
                  </a:lnTo>
                  <a:lnTo>
                    <a:pt x="1891" y="1674"/>
                  </a:lnTo>
                  <a:lnTo>
                    <a:pt x="1933" y="1673"/>
                  </a:lnTo>
                  <a:lnTo>
                    <a:pt x="1978" y="1672"/>
                  </a:lnTo>
                  <a:lnTo>
                    <a:pt x="2026" y="1669"/>
                  </a:lnTo>
                  <a:lnTo>
                    <a:pt x="2076" y="1666"/>
                  </a:lnTo>
                  <a:lnTo>
                    <a:pt x="2124" y="1661"/>
                  </a:lnTo>
                  <a:lnTo>
                    <a:pt x="2172" y="1656"/>
                  </a:lnTo>
                  <a:lnTo>
                    <a:pt x="2196" y="1652"/>
                  </a:lnTo>
                  <a:lnTo>
                    <a:pt x="2219" y="1648"/>
                  </a:lnTo>
                  <a:lnTo>
                    <a:pt x="2240" y="1643"/>
                  </a:lnTo>
                  <a:lnTo>
                    <a:pt x="2261" y="1639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075" name="TextBox 1"/>
          <p:cNvSpPr txBox="1">
            <a:spLocks noChangeArrowheads="1"/>
          </p:cNvSpPr>
          <p:nvPr/>
        </p:nvSpPr>
        <p:spPr bwMode="auto">
          <a:xfrm>
            <a:off x="107504" y="1556792"/>
            <a:ext cx="8856984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1pPr>
            <a:lvl2pPr marL="742950" indent="-28575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2pPr>
            <a:lvl3pPr marL="11430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3pPr>
            <a:lvl4pPr marL="16002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4pPr>
            <a:lvl5pPr marL="2057400" indent="-228600" eaLnBrk="0" hangingPunct="0">
              <a:defRPr sz="2400">
                <a:solidFill>
                  <a:srgbClr val="00007E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7E"/>
                </a:solidFill>
                <a:latin typeface="Verdana" pitchFamily="34" charset="0"/>
              </a:defRPr>
            </a:lvl9pPr>
          </a:lstStyle>
          <a:p>
            <a:pPr algn="ctr" eaLnBrk="1" hangingPunct="1"/>
            <a:r>
              <a:rPr lang="en-GB" sz="3200" i="1" dirty="0" smtClean="0">
                <a:solidFill>
                  <a:schemeClr val="bg1"/>
                </a:solidFill>
              </a:rPr>
              <a:t>WG1 </a:t>
            </a:r>
            <a:r>
              <a:rPr lang="en-GB" sz="3200" i="1" dirty="0" smtClean="0">
                <a:solidFill>
                  <a:schemeClr val="bg1"/>
                </a:solidFill>
              </a:rPr>
              <a:t>– Guidance</a:t>
            </a:r>
          </a:p>
          <a:p>
            <a:pPr algn="ctr" eaLnBrk="1" hangingPunct="1"/>
            <a:r>
              <a:rPr lang="en-GB" i="1" dirty="0" smtClean="0">
                <a:solidFill>
                  <a:schemeClr val="bg1"/>
                </a:solidFill>
              </a:rPr>
              <a:t>The role of modelling in the AQ Directive(s)</a:t>
            </a:r>
            <a:endParaRPr lang="en-GB" i="1" dirty="0">
              <a:solidFill>
                <a:schemeClr val="bg1"/>
              </a:solidFill>
            </a:endParaRPr>
          </a:p>
          <a:p>
            <a:pPr algn="ctr" eaLnBrk="1" hangingPunct="1"/>
            <a:endParaRPr lang="en-GB" i="1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GB" i="1" dirty="0" smtClean="0">
                <a:solidFill>
                  <a:schemeClr val="bg1"/>
                </a:solidFill>
              </a:rPr>
              <a:t>Anke </a:t>
            </a:r>
            <a:r>
              <a:rPr lang="en-GB" i="1" dirty="0">
                <a:solidFill>
                  <a:schemeClr val="bg1"/>
                </a:solidFill>
              </a:rPr>
              <a:t>Lükewille</a:t>
            </a:r>
          </a:p>
          <a:p>
            <a:pPr algn="ctr" eaLnBrk="1" hangingPunct="1"/>
            <a:endParaRPr lang="en-GB" sz="20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GB" sz="2000" dirty="0">
                <a:solidFill>
                  <a:schemeClr val="bg1"/>
                </a:solidFill>
              </a:rPr>
              <a:t>Air and Climate Change </a:t>
            </a:r>
            <a:r>
              <a:rPr lang="en-GB" sz="2000" dirty="0" smtClean="0">
                <a:solidFill>
                  <a:schemeClr val="bg1"/>
                </a:solidFill>
              </a:rPr>
              <a:t>Programme</a:t>
            </a:r>
          </a:p>
          <a:p>
            <a:pPr algn="ctr" eaLnBrk="1" hangingPunct="1"/>
            <a:endParaRPr lang="en-GB" sz="1000" dirty="0">
              <a:solidFill>
                <a:schemeClr val="bg1"/>
              </a:solidFill>
            </a:endParaRPr>
          </a:p>
          <a:p>
            <a:pPr algn="ctr" eaLnBrk="1" hangingPunct="1"/>
            <a:r>
              <a:rPr lang="en-GB" sz="2000" dirty="0">
                <a:solidFill>
                  <a:schemeClr val="bg1"/>
                </a:solidFill>
              </a:rPr>
              <a:t>European Environment </a:t>
            </a:r>
            <a:r>
              <a:rPr lang="en-GB" sz="2000" dirty="0" smtClean="0">
                <a:solidFill>
                  <a:schemeClr val="bg1"/>
                </a:solidFill>
              </a:rPr>
              <a:t>Agency (EEA)</a:t>
            </a:r>
            <a:endParaRPr lang="en-GB" sz="2000" dirty="0">
              <a:solidFill>
                <a:schemeClr val="bg1"/>
              </a:solidFill>
            </a:endParaRPr>
          </a:p>
        </p:txBody>
      </p: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71785"/>
            <a:ext cx="8642350" cy="1196975"/>
          </a:xfrm>
          <a:solidFill>
            <a:srgbClr val="733B60"/>
          </a:solidFill>
        </p:spPr>
        <p:txBody>
          <a:bodyPr/>
          <a:lstStyle/>
          <a:p>
            <a:pPr algn="r" eaLnBrk="1" hangingPunct="1"/>
            <a:r>
              <a:rPr lang="en-GB" sz="2800" dirty="0" smtClean="0"/>
              <a:t>SMHI (</a:t>
            </a:r>
            <a:r>
              <a:rPr lang="en-GB" sz="2800" dirty="0" err="1" smtClean="0"/>
              <a:t>Norrköping</a:t>
            </a:r>
            <a:r>
              <a:rPr lang="en-GB" sz="2800" dirty="0"/>
              <a:t>)</a:t>
            </a:r>
            <a:r>
              <a:rPr lang="en-GB" sz="2800" dirty="0" smtClean="0"/>
              <a:t> 14-16 June 2011</a:t>
            </a:r>
          </a:p>
        </p:txBody>
      </p:sp>
      <p:pic>
        <p:nvPicPr>
          <p:cNvPr id="16" name="Picture 15"/>
          <p:cNvPicPr/>
          <p:nvPr/>
        </p:nvPicPr>
        <p:blipFill>
          <a:blip r:embed="rId3"/>
          <a:srcRect l="5662" t="25343"/>
          <a:stretch>
            <a:fillRect/>
          </a:stretch>
        </p:blipFill>
        <p:spPr bwMode="auto">
          <a:xfrm>
            <a:off x="395536" y="165173"/>
            <a:ext cx="2800350" cy="490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3216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44C02B-B1B2-42AF-8452-7CC3527211A8}" type="slidenum">
              <a:rPr lang="en-GB"/>
              <a:pPr/>
              <a:t>2</a:t>
            </a:fld>
            <a:endParaRPr lang="en-GB"/>
          </a:p>
        </p:txBody>
      </p:sp>
      <p:sp>
        <p:nvSpPr>
          <p:cNvPr id="331778" name="Text Box 2"/>
          <p:cNvSpPr txBox="1">
            <a:spLocks noChangeArrowheads="1"/>
          </p:cNvSpPr>
          <p:nvPr/>
        </p:nvSpPr>
        <p:spPr bwMode="auto">
          <a:xfrm>
            <a:off x="6858000" y="18288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US" sz="2000">
              <a:solidFill>
                <a:schemeClr val="tx1"/>
              </a:solidFill>
              <a:latin typeface="Avenir 55" charset="0"/>
            </a:endParaRPr>
          </a:p>
        </p:txBody>
      </p:sp>
      <p:sp>
        <p:nvSpPr>
          <p:cNvPr id="331779" name="Text Box 3"/>
          <p:cNvSpPr txBox="1">
            <a:spLocks noChangeArrowheads="1"/>
          </p:cNvSpPr>
          <p:nvPr/>
        </p:nvSpPr>
        <p:spPr bwMode="auto">
          <a:xfrm>
            <a:off x="6629400" y="1676400"/>
            <a:ext cx="1143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200" b="1">
                <a:solidFill>
                  <a:schemeClr val="tx1"/>
                </a:solidFill>
                <a:latin typeface="Avenir 55" charset="0"/>
              </a:rPr>
              <a:t>  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6781800" y="2667000"/>
            <a:ext cx="1981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200" b="1">
                <a:solidFill>
                  <a:schemeClr val="tx1"/>
                </a:solidFill>
                <a:latin typeface="Avenir 55" charset="0"/>
              </a:rPr>
              <a:t>  </a:t>
            </a:r>
          </a:p>
        </p:txBody>
      </p:sp>
      <p:sp>
        <p:nvSpPr>
          <p:cNvPr id="331781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GB" sz="3600">
                <a:solidFill>
                  <a:schemeClr val="tx1"/>
                </a:solidFill>
                <a:latin typeface="Avenir 55" charset="0"/>
              </a:rPr>
              <a:t> </a:t>
            </a:r>
          </a:p>
        </p:txBody>
      </p:sp>
      <p:sp>
        <p:nvSpPr>
          <p:cNvPr id="331782" name="Text Box 6"/>
          <p:cNvSpPr txBox="1">
            <a:spLocks noChangeArrowheads="1"/>
          </p:cNvSpPr>
          <p:nvPr/>
        </p:nvSpPr>
        <p:spPr bwMode="auto">
          <a:xfrm>
            <a:off x="6553200" y="2362200"/>
            <a:ext cx="22860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GB" sz="1200" b="1">
                <a:solidFill>
                  <a:schemeClr val="tx1"/>
                </a:solidFill>
                <a:latin typeface="Avenir 55" charset="0"/>
              </a:rPr>
              <a:t>   </a:t>
            </a:r>
          </a:p>
        </p:txBody>
      </p:sp>
      <p:pic>
        <p:nvPicPr>
          <p:cNvPr id="331783" name="Picture 7" descr="EN-Europako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5637" y="1144379"/>
            <a:ext cx="5184775" cy="470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1784" name="Rectangle 8"/>
          <p:cNvSpPr>
            <a:spLocks noChangeArrowheads="1"/>
          </p:cNvSpPr>
          <p:nvPr/>
        </p:nvSpPr>
        <p:spPr bwMode="auto">
          <a:xfrm>
            <a:off x="662846" y="1151636"/>
            <a:ext cx="7710358" cy="4468099"/>
          </a:xfrm>
          <a:prstGeom prst="rect">
            <a:avLst/>
          </a:prstGeom>
          <a:solidFill>
            <a:schemeClr val="bg1">
              <a:alpha val="53999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ctr">
              <a:spcBef>
                <a:spcPct val="20000"/>
              </a:spcBef>
              <a:buClr>
                <a:srgbClr val="00007E"/>
              </a:buClr>
            </a:pPr>
            <a:endParaRPr lang="da-DK" sz="1400" b="1" dirty="0">
              <a:solidFill>
                <a:srgbClr val="003399"/>
              </a:solidFill>
            </a:endParaRPr>
          </a:p>
          <a:p>
            <a:pPr marL="533400" indent="-533400">
              <a:spcBef>
                <a:spcPct val="20000"/>
              </a:spcBef>
              <a:buClr>
                <a:srgbClr val="00007E"/>
              </a:buClr>
              <a:buFontTx/>
              <a:buChar char="•"/>
            </a:pPr>
            <a:endParaRPr lang="da-DK" b="1" dirty="0" smtClean="0">
              <a:solidFill>
                <a:schemeClr val="tx1"/>
              </a:solidFill>
            </a:endParaRPr>
          </a:p>
          <a:p>
            <a:pPr marL="533400" indent="-533400">
              <a:spcBef>
                <a:spcPct val="20000"/>
              </a:spcBef>
              <a:buClr>
                <a:srgbClr val="00007E"/>
              </a:buClr>
              <a:buFontTx/>
              <a:buChar char="•"/>
            </a:pPr>
            <a:r>
              <a:rPr lang="da-DK" b="1" dirty="0" smtClean="0">
                <a:solidFill>
                  <a:schemeClr val="tx1"/>
                </a:solidFill>
              </a:rPr>
              <a:t>... </a:t>
            </a:r>
            <a:r>
              <a:rPr lang="da-DK" b="1" dirty="0">
                <a:solidFill>
                  <a:schemeClr val="tx1"/>
                </a:solidFill>
              </a:rPr>
              <a:t>is the EU body dedicated to providing sound, independent information on the environment.</a:t>
            </a:r>
          </a:p>
          <a:p>
            <a:pPr marL="533400" indent="-533400">
              <a:spcBef>
                <a:spcPct val="20000"/>
              </a:spcBef>
              <a:buClr>
                <a:srgbClr val="00007E"/>
              </a:buClr>
              <a:buFontTx/>
              <a:buChar char="•"/>
            </a:pPr>
            <a:r>
              <a:rPr lang="da-DK" b="1" dirty="0">
                <a:solidFill>
                  <a:schemeClr val="tx1"/>
                </a:solidFill>
              </a:rPr>
              <a:t>... is a main information source for those involved in developing, adopting, implementing and evaluating environmental policy, and also the general public.</a:t>
            </a:r>
          </a:p>
        </p:txBody>
      </p:sp>
      <p:sp>
        <p:nvSpPr>
          <p:cNvPr id="331785" name="Rectangle 9"/>
          <p:cNvSpPr>
            <a:spLocks noChangeArrowheads="1"/>
          </p:cNvSpPr>
          <p:nvPr/>
        </p:nvSpPr>
        <p:spPr bwMode="auto">
          <a:xfrm>
            <a:off x="859848" y="5815914"/>
            <a:ext cx="8095945" cy="418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533400" indent="-533400" algn="ctr">
              <a:lnSpc>
                <a:spcPct val="90000"/>
              </a:lnSpc>
              <a:spcBef>
                <a:spcPct val="20000"/>
              </a:spcBef>
              <a:buClr>
                <a:srgbClr val="00007E"/>
              </a:buClr>
            </a:pPr>
            <a:r>
              <a:rPr lang="da-DK" sz="2000" b="1" dirty="0">
                <a:solidFill>
                  <a:schemeClr val="accent2"/>
                </a:solidFill>
              </a:rPr>
              <a:t>http://www.eea.europa.eu  </a:t>
            </a:r>
            <a:r>
              <a:rPr lang="da-DK" sz="2000" b="1" dirty="0" smtClean="0">
                <a:solidFill>
                  <a:schemeClr val="accent2"/>
                </a:solidFill>
              </a:rPr>
              <a:t> </a:t>
            </a:r>
            <a:r>
              <a:rPr lang="en-GB" sz="2000" b="1" dirty="0">
                <a:solidFill>
                  <a:schemeClr val="accent2"/>
                </a:solidFill>
              </a:rPr>
              <a:t>Copenhagen, Denmark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196850" y="71784"/>
            <a:ext cx="8642350" cy="908943"/>
          </a:xfrm>
          <a:prstGeom prst="rect">
            <a:avLst/>
          </a:prstGeom>
          <a:solidFill>
            <a:srgbClr val="733B60"/>
          </a:solidFill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marL="533400" indent="-533400" algn="ctr">
              <a:spcBef>
                <a:spcPct val="20000"/>
              </a:spcBef>
              <a:buClr>
                <a:srgbClr val="00007E"/>
              </a:buClr>
            </a:pPr>
            <a:endParaRPr lang="en-GB" sz="400" b="1" dirty="0" smtClean="0"/>
          </a:p>
          <a:p>
            <a:pPr marL="533400" indent="-533400" algn="ctr">
              <a:spcBef>
                <a:spcPct val="20000"/>
              </a:spcBef>
              <a:buClr>
                <a:srgbClr val="00007E"/>
              </a:buClr>
            </a:pPr>
            <a:r>
              <a:rPr lang="en-GB" sz="2800" b="1" dirty="0" smtClean="0"/>
              <a:t>The </a:t>
            </a:r>
            <a:r>
              <a:rPr lang="en-GB" sz="2800" b="1" dirty="0"/>
              <a:t>European Environment </a:t>
            </a:r>
            <a:r>
              <a:rPr lang="en-GB" sz="2800" b="1" dirty="0" smtClean="0"/>
              <a:t>Agency (EEA)</a:t>
            </a:r>
            <a:endParaRPr lang="en-GB" sz="2800" b="1" dirty="0"/>
          </a:p>
          <a:p>
            <a:pPr marL="533400" indent="-533400" algn="ctr">
              <a:spcBef>
                <a:spcPct val="20000"/>
              </a:spcBef>
              <a:buClr>
                <a:srgbClr val="00007E"/>
              </a:buClr>
            </a:pPr>
            <a:endParaRPr lang="en-GB" sz="1400" b="1" dirty="0"/>
          </a:p>
        </p:txBody>
      </p:sp>
    </p:spTree>
    <p:extLst>
      <p:ext uri="{BB962C8B-B14F-4D97-AF65-F5344CB8AC3E}">
        <p14:creationId xmlns:p14="http://schemas.microsoft.com/office/powerpoint/2010/main" val="30884764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/>
          <a:srcRect l="5662" t="25343"/>
          <a:stretch>
            <a:fillRect/>
          </a:stretch>
        </p:blipFill>
        <p:spPr bwMode="auto">
          <a:xfrm>
            <a:off x="107504" y="6237312"/>
            <a:ext cx="2800350" cy="49085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55" t="27634" r="25599" b="24954"/>
          <a:stretch/>
        </p:blipFill>
        <p:spPr bwMode="auto">
          <a:xfrm>
            <a:off x="683568" y="476672"/>
            <a:ext cx="7704856" cy="558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52120" y="735373"/>
            <a:ext cx="25206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AQUILA, MACC …</a:t>
            </a:r>
            <a:endParaRPr lang="en-US" sz="2000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5867795" y="2434009"/>
            <a:ext cx="0" cy="74271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 bwMode="auto">
          <a:xfrm>
            <a:off x="2339752" y="935428"/>
            <a:ext cx="360040" cy="742711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 bwMode="auto">
          <a:xfrm flipH="1">
            <a:off x="5003913" y="1203076"/>
            <a:ext cx="936104" cy="412871"/>
          </a:xfrm>
          <a:prstGeom prst="straightConnector1">
            <a:avLst/>
          </a:prstGeom>
          <a:ln>
            <a:headEnd type="none" w="med" len="med"/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 bwMode="auto">
          <a:xfrm>
            <a:off x="1043608" y="4248506"/>
            <a:ext cx="703759" cy="526687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 bwMode="auto">
          <a:xfrm>
            <a:off x="827584" y="2434009"/>
            <a:ext cx="232205" cy="844162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 bwMode="auto">
          <a:xfrm flipH="1" flipV="1">
            <a:off x="4895553" y="5417334"/>
            <a:ext cx="576412" cy="459938"/>
          </a:xfrm>
          <a:prstGeom prst="straightConnector1">
            <a:avLst/>
          </a:prstGeom>
          <a:ln>
            <a:headEnd type="none" w="med" len="med"/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 bwMode="auto">
          <a:xfrm>
            <a:off x="4229962" y="2204864"/>
            <a:ext cx="612068" cy="1003868"/>
          </a:xfrm>
          <a:prstGeom prst="straightConnector1">
            <a:avLst/>
          </a:prstGeom>
          <a:ln>
            <a:solidFill>
              <a:srgbClr val="C00000"/>
            </a:solidFill>
            <a:headEnd type="none" w="med" len="med"/>
            <a:tailEnd type="arrow"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  <a:ex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622957" y="5473274"/>
            <a:ext cx="23334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AP Policy Review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875994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"/>
          <p:cNvGrpSpPr>
            <a:grpSpLocks noChangeAspect="1"/>
          </p:cNvGrpSpPr>
          <p:nvPr/>
        </p:nvGrpSpPr>
        <p:grpSpPr bwMode="auto">
          <a:xfrm>
            <a:off x="3562858" y="4736095"/>
            <a:ext cx="1338263" cy="1143000"/>
            <a:chOff x="8618" y="3378"/>
            <a:chExt cx="1300" cy="1159"/>
          </a:xfrm>
        </p:grpSpPr>
        <p:sp>
          <p:nvSpPr>
            <p:cNvPr id="3076" name="AutoShape 5"/>
            <p:cNvSpPr>
              <a:spLocks noChangeAspect="1" noChangeArrowheads="1"/>
            </p:cNvSpPr>
            <p:nvPr/>
          </p:nvSpPr>
          <p:spPr bwMode="auto">
            <a:xfrm>
              <a:off x="8618" y="3378"/>
              <a:ext cx="1300" cy="11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7" name="Freeform 6"/>
            <p:cNvSpPr>
              <a:spLocks/>
            </p:cNvSpPr>
            <p:nvPr/>
          </p:nvSpPr>
          <p:spPr bwMode="auto">
            <a:xfrm>
              <a:off x="9167" y="3659"/>
              <a:ext cx="280" cy="360"/>
            </a:xfrm>
            <a:custGeom>
              <a:avLst/>
              <a:gdLst>
                <a:gd name="T0" fmla="*/ 0 w 1119"/>
                <a:gd name="T1" fmla="*/ 0 h 1441"/>
                <a:gd name="T2" fmla="*/ 0 w 1119"/>
                <a:gd name="T3" fmla="*/ 0 h 1441"/>
                <a:gd name="T4" fmla="*/ 0 w 1119"/>
                <a:gd name="T5" fmla="*/ 0 h 1441"/>
                <a:gd name="T6" fmla="*/ 0 w 1119"/>
                <a:gd name="T7" fmla="*/ 0 h 1441"/>
                <a:gd name="T8" fmla="*/ 0 w 1119"/>
                <a:gd name="T9" fmla="*/ 0 h 1441"/>
                <a:gd name="T10" fmla="*/ 0 w 1119"/>
                <a:gd name="T11" fmla="*/ 0 h 1441"/>
                <a:gd name="T12" fmla="*/ 0 w 1119"/>
                <a:gd name="T13" fmla="*/ 0 h 1441"/>
                <a:gd name="T14" fmla="*/ 0 w 1119"/>
                <a:gd name="T15" fmla="*/ 0 h 1441"/>
                <a:gd name="T16" fmla="*/ 0 w 1119"/>
                <a:gd name="T17" fmla="*/ 0 h 1441"/>
                <a:gd name="T18" fmla="*/ 0 w 1119"/>
                <a:gd name="T19" fmla="*/ 0 h 1441"/>
                <a:gd name="T20" fmla="*/ 0 w 1119"/>
                <a:gd name="T21" fmla="*/ 0 h 1441"/>
                <a:gd name="T22" fmla="*/ 0 w 1119"/>
                <a:gd name="T23" fmla="*/ 0 h 1441"/>
                <a:gd name="T24" fmla="*/ 0 w 1119"/>
                <a:gd name="T25" fmla="*/ 0 h 1441"/>
                <a:gd name="T26" fmla="*/ 0 w 1119"/>
                <a:gd name="T27" fmla="*/ 0 h 1441"/>
                <a:gd name="T28" fmla="*/ 0 w 1119"/>
                <a:gd name="T29" fmla="*/ 0 h 1441"/>
                <a:gd name="T30" fmla="*/ 0 w 1119"/>
                <a:gd name="T31" fmla="*/ 0 h 1441"/>
                <a:gd name="T32" fmla="*/ 0 w 1119"/>
                <a:gd name="T33" fmla="*/ 0 h 1441"/>
                <a:gd name="T34" fmla="*/ 0 w 1119"/>
                <a:gd name="T35" fmla="*/ 0 h 1441"/>
                <a:gd name="T36" fmla="*/ 0 w 1119"/>
                <a:gd name="T37" fmla="*/ 0 h 1441"/>
                <a:gd name="T38" fmla="*/ 0 w 1119"/>
                <a:gd name="T39" fmla="*/ 0 h 1441"/>
                <a:gd name="T40" fmla="*/ 0 w 1119"/>
                <a:gd name="T41" fmla="*/ 0 h 1441"/>
                <a:gd name="T42" fmla="*/ 0 w 1119"/>
                <a:gd name="T43" fmla="*/ 0 h 1441"/>
                <a:gd name="T44" fmla="*/ 0 w 1119"/>
                <a:gd name="T45" fmla="*/ 0 h 1441"/>
                <a:gd name="T46" fmla="*/ 0 w 1119"/>
                <a:gd name="T47" fmla="*/ 0 h 1441"/>
                <a:gd name="T48" fmla="*/ 0 w 1119"/>
                <a:gd name="T49" fmla="*/ 0 h 1441"/>
                <a:gd name="T50" fmla="*/ 0 w 1119"/>
                <a:gd name="T51" fmla="*/ 0 h 1441"/>
                <a:gd name="T52" fmla="*/ 0 w 1119"/>
                <a:gd name="T53" fmla="*/ 0 h 1441"/>
                <a:gd name="T54" fmla="*/ 0 w 1119"/>
                <a:gd name="T55" fmla="*/ 0 h 1441"/>
                <a:gd name="T56" fmla="*/ 0 w 1119"/>
                <a:gd name="T57" fmla="*/ 0 h 1441"/>
                <a:gd name="T58" fmla="*/ 0 w 1119"/>
                <a:gd name="T59" fmla="*/ 0 h 1441"/>
                <a:gd name="T60" fmla="*/ 0 w 1119"/>
                <a:gd name="T61" fmla="*/ 0 h 1441"/>
                <a:gd name="T62" fmla="*/ 0 w 1119"/>
                <a:gd name="T63" fmla="*/ 0 h 1441"/>
                <a:gd name="T64" fmla="*/ 0 w 1119"/>
                <a:gd name="T65" fmla="*/ 0 h 1441"/>
                <a:gd name="T66" fmla="*/ 0 w 1119"/>
                <a:gd name="T67" fmla="*/ 0 h 1441"/>
                <a:gd name="T68" fmla="*/ 0 w 1119"/>
                <a:gd name="T69" fmla="*/ 0 h 1441"/>
                <a:gd name="T70" fmla="*/ 0 w 1119"/>
                <a:gd name="T71" fmla="*/ 0 h 1441"/>
                <a:gd name="T72" fmla="*/ 0 w 1119"/>
                <a:gd name="T73" fmla="*/ 0 h 1441"/>
                <a:gd name="T74" fmla="*/ 0 w 1119"/>
                <a:gd name="T75" fmla="*/ 0 h 1441"/>
                <a:gd name="T76" fmla="*/ 0 w 1119"/>
                <a:gd name="T77" fmla="*/ 0 h 1441"/>
                <a:gd name="T78" fmla="*/ 0 w 1119"/>
                <a:gd name="T79" fmla="*/ 0 h 1441"/>
                <a:gd name="T80" fmla="*/ 0 w 1119"/>
                <a:gd name="T81" fmla="*/ 0 h 1441"/>
                <a:gd name="T82" fmla="*/ 0 w 1119"/>
                <a:gd name="T83" fmla="*/ 0 h 1441"/>
                <a:gd name="T84" fmla="*/ 0 w 1119"/>
                <a:gd name="T85" fmla="*/ 0 h 1441"/>
                <a:gd name="T86" fmla="*/ 0 w 1119"/>
                <a:gd name="T87" fmla="*/ 0 h 1441"/>
                <a:gd name="T88" fmla="*/ 0 w 1119"/>
                <a:gd name="T89" fmla="*/ 0 h 1441"/>
                <a:gd name="T90" fmla="*/ 0 w 1119"/>
                <a:gd name="T91" fmla="*/ 0 h 1441"/>
                <a:gd name="T92" fmla="*/ 0 w 1119"/>
                <a:gd name="T93" fmla="*/ 0 h 1441"/>
                <a:gd name="T94" fmla="*/ 0 w 1119"/>
                <a:gd name="T95" fmla="*/ 0 h 1441"/>
                <a:gd name="T96" fmla="*/ 0 w 1119"/>
                <a:gd name="T97" fmla="*/ 0 h 1441"/>
                <a:gd name="T98" fmla="*/ 0 w 1119"/>
                <a:gd name="T99" fmla="*/ 0 h 1441"/>
                <a:gd name="T100" fmla="*/ 0 w 1119"/>
                <a:gd name="T101" fmla="*/ 0 h 1441"/>
                <a:gd name="T102" fmla="*/ 0 w 1119"/>
                <a:gd name="T103" fmla="*/ 0 h 1441"/>
                <a:gd name="T104" fmla="*/ 0 w 1119"/>
                <a:gd name="T105" fmla="*/ 0 h 1441"/>
                <a:gd name="T106" fmla="*/ 0 w 1119"/>
                <a:gd name="T107" fmla="*/ 0 h 1441"/>
                <a:gd name="T108" fmla="*/ 0 w 1119"/>
                <a:gd name="T109" fmla="*/ 0 h 1441"/>
                <a:gd name="T110" fmla="*/ 0 w 1119"/>
                <a:gd name="T111" fmla="*/ 0 h 1441"/>
                <a:gd name="T112" fmla="*/ 0 w 1119"/>
                <a:gd name="T113" fmla="*/ 0 h 1441"/>
                <a:gd name="T114" fmla="*/ 0 w 1119"/>
                <a:gd name="T115" fmla="*/ 0 h 1441"/>
                <a:gd name="T116" fmla="*/ 0 w 1119"/>
                <a:gd name="T117" fmla="*/ 0 h 1441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119" h="1441">
                  <a:moveTo>
                    <a:pt x="1119" y="644"/>
                  </a:moveTo>
                  <a:lnTo>
                    <a:pt x="1119" y="604"/>
                  </a:lnTo>
                  <a:lnTo>
                    <a:pt x="1115" y="565"/>
                  </a:lnTo>
                  <a:lnTo>
                    <a:pt x="1111" y="526"/>
                  </a:lnTo>
                  <a:lnTo>
                    <a:pt x="1104" y="487"/>
                  </a:lnTo>
                  <a:lnTo>
                    <a:pt x="1095" y="450"/>
                  </a:lnTo>
                  <a:lnTo>
                    <a:pt x="1085" y="412"/>
                  </a:lnTo>
                  <a:lnTo>
                    <a:pt x="1073" y="375"/>
                  </a:lnTo>
                  <a:lnTo>
                    <a:pt x="1059" y="339"/>
                  </a:lnTo>
                  <a:lnTo>
                    <a:pt x="1044" y="303"/>
                  </a:lnTo>
                  <a:lnTo>
                    <a:pt x="1026" y="269"/>
                  </a:lnTo>
                  <a:lnTo>
                    <a:pt x="1006" y="235"/>
                  </a:lnTo>
                  <a:lnTo>
                    <a:pt x="986" y="202"/>
                  </a:lnTo>
                  <a:lnTo>
                    <a:pt x="963" y="170"/>
                  </a:lnTo>
                  <a:lnTo>
                    <a:pt x="939" y="140"/>
                  </a:lnTo>
                  <a:lnTo>
                    <a:pt x="913" y="109"/>
                  </a:lnTo>
                  <a:lnTo>
                    <a:pt x="886" y="81"/>
                  </a:lnTo>
                  <a:lnTo>
                    <a:pt x="863" y="59"/>
                  </a:lnTo>
                  <a:lnTo>
                    <a:pt x="841" y="39"/>
                  </a:lnTo>
                  <a:lnTo>
                    <a:pt x="816" y="18"/>
                  </a:lnTo>
                  <a:lnTo>
                    <a:pt x="792" y="0"/>
                  </a:lnTo>
                  <a:lnTo>
                    <a:pt x="667" y="209"/>
                  </a:lnTo>
                  <a:lnTo>
                    <a:pt x="691" y="230"/>
                  </a:lnTo>
                  <a:lnTo>
                    <a:pt x="714" y="250"/>
                  </a:lnTo>
                  <a:lnTo>
                    <a:pt x="736" y="273"/>
                  </a:lnTo>
                  <a:lnTo>
                    <a:pt x="757" y="295"/>
                  </a:lnTo>
                  <a:lnTo>
                    <a:pt x="777" y="320"/>
                  </a:lnTo>
                  <a:lnTo>
                    <a:pt x="795" y="345"/>
                  </a:lnTo>
                  <a:lnTo>
                    <a:pt x="812" y="371"/>
                  </a:lnTo>
                  <a:lnTo>
                    <a:pt x="828" y="399"/>
                  </a:lnTo>
                  <a:lnTo>
                    <a:pt x="842" y="426"/>
                  </a:lnTo>
                  <a:lnTo>
                    <a:pt x="854" y="454"/>
                  </a:lnTo>
                  <a:lnTo>
                    <a:pt x="865" y="485"/>
                  </a:lnTo>
                  <a:lnTo>
                    <a:pt x="874" y="515"/>
                  </a:lnTo>
                  <a:lnTo>
                    <a:pt x="882" y="546"/>
                  </a:lnTo>
                  <a:lnTo>
                    <a:pt x="886" y="578"/>
                  </a:lnTo>
                  <a:lnTo>
                    <a:pt x="889" y="611"/>
                  </a:lnTo>
                  <a:lnTo>
                    <a:pt x="891" y="644"/>
                  </a:lnTo>
                  <a:lnTo>
                    <a:pt x="889" y="674"/>
                  </a:lnTo>
                  <a:lnTo>
                    <a:pt x="887" y="702"/>
                  </a:lnTo>
                  <a:lnTo>
                    <a:pt x="884" y="730"/>
                  </a:lnTo>
                  <a:lnTo>
                    <a:pt x="879" y="759"/>
                  </a:lnTo>
                  <a:lnTo>
                    <a:pt x="872" y="786"/>
                  </a:lnTo>
                  <a:lnTo>
                    <a:pt x="865" y="813"/>
                  </a:lnTo>
                  <a:lnTo>
                    <a:pt x="857" y="839"/>
                  </a:lnTo>
                  <a:lnTo>
                    <a:pt x="846" y="866"/>
                  </a:lnTo>
                  <a:lnTo>
                    <a:pt x="835" y="890"/>
                  </a:lnTo>
                  <a:lnTo>
                    <a:pt x="823" y="915"/>
                  </a:lnTo>
                  <a:lnTo>
                    <a:pt x="808" y="939"/>
                  </a:lnTo>
                  <a:lnTo>
                    <a:pt x="793" y="962"/>
                  </a:lnTo>
                  <a:lnTo>
                    <a:pt x="778" y="985"/>
                  </a:lnTo>
                  <a:lnTo>
                    <a:pt x="761" y="1005"/>
                  </a:lnTo>
                  <a:lnTo>
                    <a:pt x="743" y="1027"/>
                  </a:lnTo>
                  <a:lnTo>
                    <a:pt x="724" y="1046"/>
                  </a:lnTo>
                  <a:lnTo>
                    <a:pt x="704" y="1065"/>
                  </a:lnTo>
                  <a:lnTo>
                    <a:pt x="684" y="1082"/>
                  </a:lnTo>
                  <a:lnTo>
                    <a:pt x="662" y="1099"/>
                  </a:lnTo>
                  <a:lnTo>
                    <a:pt x="640" y="1115"/>
                  </a:lnTo>
                  <a:lnTo>
                    <a:pt x="617" y="1130"/>
                  </a:lnTo>
                  <a:lnTo>
                    <a:pt x="593" y="1144"/>
                  </a:lnTo>
                  <a:lnTo>
                    <a:pt x="568" y="1156"/>
                  </a:lnTo>
                  <a:lnTo>
                    <a:pt x="543" y="1168"/>
                  </a:lnTo>
                  <a:lnTo>
                    <a:pt x="518" y="1178"/>
                  </a:lnTo>
                  <a:lnTo>
                    <a:pt x="491" y="1187"/>
                  </a:lnTo>
                  <a:lnTo>
                    <a:pt x="465" y="1195"/>
                  </a:lnTo>
                  <a:lnTo>
                    <a:pt x="437" y="1201"/>
                  </a:lnTo>
                  <a:lnTo>
                    <a:pt x="409" y="1206"/>
                  </a:lnTo>
                  <a:lnTo>
                    <a:pt x="381" y="1210"/>
                  </a:lnTo>
                  <a:lnTo>
                    <a:pt x="352" y="1212"/>
                  </a:lnTo>
                  <a:lnTo>
                    <a:pt x="323" y="1213"/>
                  </a:lnTo>
                  <a:lnTo>
                    <a:pt x="295" y="1212"/>
                  </a:lnTo>
                  <a:lnTo>
                    <a:pt x="269" y="1210"/>
                  </a:lnTo>
                  <a:lnTo>
                    <a:pt x="241" y="1206"/>
                  </a:lnTo>
                  <a:lnTo>
                    <a:pt x="215" y="1203"/>
                  </a:lnTo>
                  <a:lnTo>
                    <a:pt x="189" y="1197"/>
                  </a:lnTo>
                  <a:lnTo>
                    <a:pt x="164" y="1190"/>
                  </a:lnTo>
                  <a:lnTo>
                    <a:pt x="139" y="1182"/>
                  </a:lnTo>
                  <a:lnTo>
                    <a:pt x="114" y="1173"/>
                  </a:lnTo>
                  <a:lnTo>
                    <a:pt x="0" y="1373"/>
                  </a:lnTo>
                  <a:lnTo>
                    <a:pt x="37" y="1389"/>
                  </a:lnTo>
                  <a:lnTo>
                    <a:pt x="77" y="1403"/>
                  </a:lnTo>
                  <a:lnTo>
                    <a:pt x="115" y="1414"/>
                  </a:lnTo>
                  <a:lnTo>
                    <a:pt x="156" y="1424"/>
                  </a:lnTo>
                  <a:lnTo>
                    <a:pt x="197" y="1431"/>
                  </a:lnTo>
                  <a:lnTo>
                    <a:pt x="238" y="1437"/>
                  </a:lnTo>
                  <a:lnTo>
                    <a:pt x="280" y="1440"/>
                  </a:lnTo>
                  <a:lnTo>
                    <a:pt x="323" y="1441"/>
                  </a:lnTo>
                  <a:lnTo>
                    <a:pt x="364" y="1440"/>
                  </a:lnTo>
                  <a:lnTo>
                    <a:pt x="404" y="1437"/>
                  </a:lnTo>
                  <a:lnTo>
                    <a:pt x="443" y="1432"/>
                  </a:lnTo>
                  <a:lnTo>
                    <a:pt x="483" y="1425"/>
                  </a:lnTo>
                  <a:lnTo>
                    <a:pt x="522" y="1416"/>
                  </a:lnTo>
                  <a:lnTo>
                    <a:pt x="559" y="1405"/>
                  </a:lnTo>
                  <a:lnTo>
                    <a:pt x="597" y="1392"/>
                  </a:lnTo>
                  <a:lnTo>
                    <a:pt x="633" y="1379"/>
                  </a:lnTo>
                  <a:lnTo>
                    <a:pt x="668" y="1363"/>
                  </a:lnTo>
                  <a:lnTo>
                    <a:pt x="702" y="1345"/>
                  </a:lnTo>
                  <a:lnTo>
                    <a:pt x="735" y="1325"/>
                  </a:lnTo>
                  <a:lnTo>
                    <a:pt x="768" y="1305"/>
                  </a:lnTo>
                  <a:lnTo>
                    <a:pt x="799" y="1282"/>
                  </a:lnTo>
                  <a:lnTo>
                    <a:pt x="829" y="1260"/>
                  </a:lnTo>
                  <a:lnTo>
                    <a:pt x="858" y="1233"/>
                  </a:lnTo>
                  <a:lnTo>
                    <a:pt x="886" y="1207"/>
                  </a:lnTo>
                  <a:lnTo>
                    <a:pt x="912" y="1180"/>
                  </a:lnTo>
                  <a:lnTo>
                    <a:pt x="937" y="1151"/>
                  </a:lnTo>
                  <a:lnTo>
                    <a:pt x="961" y="1121"/>
                  </a:lnTo>
                  <a:lnTo>
                    <a:pt x="983" y="1089"/>
                  </a:lnTo>
                  <a:lnTo>
                    <a:pt x="1004" y="1057"/>
                  </a:lnTo>
                  <a:lnTo>
                    <a:pt x="1023" y="1023"/>
                  </a:lnTo>
                  <a:lnTo>
                    <a:pt x="1040" y="989"/>
                  </a:lnTo>
                  <a:lnTo>
                    <a:pt x="1056" y="954"/>
                  </a:lnTo>
                  <a:lnTo>
                    <a:pt x="1071" y="918"/>
                  </a:lnTo>
                  <a:lnTo>
                    <a:pt x="1084" y="881"/>
                  </a:lnTo>
                  <a:lnTo>
                    <a:pt x="1094" y="843"/>
                  </a:lnTo>
                  <a:lnTo>
                    <a:pt x="1103" y="804"/>
                  </a:lnTo>
                  <a:lnTo>
                    <a:pt x="1110" y="766"/>
                  </a:lnTo>
                  <a:lnTo>
                    <a:pt x="1115" y="726"/>
                  </a:lnTo>
                  <a:lnTo>
                    <a:pt x="1119" y="685"/>
                  </a:lnTo>
                  <a:lnTo>
                    <a:pt x="1119" y="644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8" name="Freeform 7"/>
            <p:cNvSpPr>
              <a:spLocks/>
            </p:cNvSpPr>
            <p:nvPr/>
          </p:nvSpPr>
          <p:spPr bwMode="auto">
            <a:xfrm>
              <a:off x="9274" y="3402"/>
              <a:ext cx="122" cy="293"/>
            </a:xfrm>
            <a:custGeom>
              <a:avLst/>
              <a:gdLst>
                <a:gd name="T0" fmla="*/ 0 w 489"/>
                <a:gd name="T1" fmla="*/ 0 h 1176"/>
                <a:gd name="T2" fmla="*/ 0 w 489"/>
                <a:gd name="T3" fmla="*/ 0 h 1176"/>
                <a:gd name="T4" fmla="*/ 0 w 489"/>
                <a:gd name="T5" fmla="*/ 0 h 1176"/>
                <a:gd name="T6" fmla="*/ 0 w 489"/>
                <a:gd name="T7" fmla="*/ 0 h 1176"/>
                <a:gd name="T8" fmla="*/ 0 w 489"/>
                <a:gd name="T9" fmla="*/ 0 h 1176"/>
                <a:gd name="T10" fmla="*/ 0 w 489"/>
                <a:gd name="T11" fmla="*/ 0 h 1176"/>
                <a:gd name="T12" fmla="*/ 0 w 489"/>
                <a:gd name="T13" fmla="*/ 0 h 1176"/>
                <a:gd name="T14" fmla="*/ 0 w 489"/>
                <a:gd name="T15" fmla="*/ 0 h 1176"/>
                <a:gd name="T16" fmla="*/ 0 w 489"/>
                <a:gd name="T17" fmla="*/ 0 h 1176"/>
                <a:gd name="T18" fmla="*/ 0 w 489"/>
                <a:gd name="T19" fmla="*/ 0 h 1176"/>
                <a:gd name="T20" fmla="*/ 0 w 489"/>
                <a:gd name="T21" fmla="*/ 0 h 1176"/>
                <a:gd name="T22" fmla="*/ 0 w 489"/>
                <a:gd name="T23" fmla="*/ 0 h 1176"/>
                <a:gd name="T24" fmla="*/ 0 w 489"/>
                <a:gd name="T25" fmla="*/ 0 h 1176"/>
                <a:gd name="T26" fmla="*/ 0 w 489"/>
                <a:gd name="T27" fmla="*/ 0 h 1176"/>
                <a:gd name="T28" fmla="*/ 0 w 489"/>
                <a:gd name="T29" fmla="*/ 0 h 1176"/>
                <a:gd name="T30" fmla="*/ 0 w 489"/>
                <a:gd name="T31" fmla="*/ 0 h 1176"/>
                <a:gd name="T32" fmla="*/ 0 w 489"/>
                <a:gd name="T33" fmla="*/ 0 h 1176"/>
                <a:gd name="T34" fmla="*/ 0 w 489"/>
                <a:gd name="T35" fmla="*/ 0 h 1176"/>
                <a:gd name="T36" fmla="*/ 0 w 489"/>
                <a:gd name="T37" fmla="*/ 0 h 1176"/>
                <a:gd name="T38" fmla="*/ 0 w 489"/>
                <a:gd name="T39" fmla="*/ 0 h 1176"/>
                <a:gd name="T40" fmla="*/ 0 w 489"/>
                <a:gd name="T41" fmla="*/ 0 h 1176"/>
                <a:gd name="T42" fmla="*/ 0 w 489"/>
                <a:gd name="T43" fmla="*/ 0 h 1176"/>
                <a:gd name="T44" fmla="*/ 0 w 489"/>
                <a:gd name="T45" fmla="*/ 0 h 1176"/>
                <a:gd name="T46" fmla="*/ 0 w 489"/>
                <a:gd name="T47" fmla="*/ 0 h 1176"/>
                <a:gd name="T48" fmla="*/ 0 w 489"/>
                <a:gd name="T49" fmla="*/ 0 h 1176"/>
                <a:gd name="T50" fmla="*/ 0 w 489"/>
                <a:gd name="T51" fmla="*/ 0 h 1176"/>
                <a:gd name="T52" fmla="*/ 0 w 489"/>
                <a:gd name="T53" fmla="*/ 0 h 1176"/>
                <a:gd name="T54" fmla="*/ 0 w 489"/>
                <a:gd name="T55" fmla="*/ 0 h 1176"/>
                <a:gd name="T56" fmla="*/ 0 w 489"/>
                <a:gd name="T57" fmla="*/ 0 h 1176"/>
                <a:gd name="T58" fmla="*/ 0 w 489"/>
                <a:gd name="T59" fmla="*/ 0 h 1176"/>
                <a:gd name="T60" fmla="*/ 0 w 489"/>
                <a:gd name="T61" fmla="*/ 0 h 1176"/>
                <a:gd name="T62" fmla="*/ 0 w 489"/>
                <a:gd name="T63" fmla="*/ 0 h 1176"/>
                <a:gd name="T64" fmla="*/ 0 w 489"/>
                <a:gd name="T65" fmla="*/ 0 h 1176"/>
                <a:gd name="T66" fmla="*/ 0 w 489"/>
                <a:gd name="T67" fmla="*/ 0 h 1176"/>
                <a:gd name="T68" fmla="*/ 0 w 489"/>
                <a:gd name="T69" fmla="*/ 0 h 1176"/>
                <a:gd name="T70" fmla="*/ 0 w 489"/>
                <a:gd name="T71" fmla="*/ 0 h 1176"/>
                <a:gd name="T72" fmla="*/ 0 w 489"/>
                <a:gd name="T73" fmla="*/ 0 h 1176"/>
                <a:gd name="T74" fmla="*/ 0 w 489"/>
                <a:gd name="T75" fmla="*/ 0 h 1176"/>
                <a:gd name="T76" fmla="*/ 0 w 489"/>
                <a:gd name="T77" fmla="*/ 0 h 1176"/>
                <a:gd name="T78" fmla="*/ 0 w 489"/>
                <a:gd name="T79" fmla="*/ 0 h 1176"/>
                <a:gd name="T80" fmla="*/ 0 w 489"/>
                <a:gd name="T81" fmla="*/ 0 h 1176"/>
                <a:gd name="T82" fmla="*/ 0 w 489"/>
                <a:gd name="T83" fmla="*/ 0 h 1176"/>
                <a:gd name="T84" fmla="*/ 0 w 489"/>
                <a:gd name="T85" fmla="*/ 0 h 1176"/>
                <a:gd name="T86" fmla="*/ 0 w 489"/>
                <a:gd name="T87" fmla="*/ 0 h 1176"/>
                <a:gd name="T88" fmla="*/ 0 w 489"/>
                <a:gd name="T89" fmla="*/ 0 h 1176"/>
                <a:gd name="T90" fmla="*/ 0 w 489"/>
                <a:gd name="T91" fmla="*/ 0 h 1176"/>
                <a:gd name="T92" fmla="*/ 0 w 489"/>
                <a:gd name="T93" fmla="*/ 0 h 11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89" h="1176">
                  <a:moveTo>
                    <a:pt x="489" y="229"/>
                  </a:moveTo>
                  <a:lnTo>
                    <a:pt x="488" y="202"/>
                  </a:lnTo>
                  <a:lnTo>
                    <a:pt x="486" y="175"/>
                  </a:lnTo>
                  <a:lnTo>
                    <a:pt x="485" y="149"/>
                  </a:lnTo>
                  <a:lnTo>
                    <a:pt x="483" y="123"/>
                  </a:lnTo>
                  <a:lnTo>
                    <a:pt x="480" y="97"/>
                  </a:lnTo>
                  <a:lnTo>
                    <a:pt x="476" y="72"/>
                  </a:lnTo>
                  <a:lnTo>
                    <a:pt x="473" y="47"/>
                  </a:lnTo>
                  <a:lnTo>
                    <a:pt x="468" y="22"/>
                  </a:lnTo>
                  <a:lnTo>
                    <a:pt x="464" y="0"/>
                  </a:lnTo>
                  <a:lnTo>
                    <a:pt x="448" y="15"/>
                  </a:lnTo>
                  <a:lnTo>
                    <a:pt x="429" y="32"/>
                  </a:lnTo>
                  <a:lnTo>
                    <a:pt x="410" y="50"/>
                  </a:lnTo>
                  <a:lnTo>
                    <a:pt x="392" y="68"/>
                  </a:lnTo>
                  <a:lnTo>
                    <a:pt x="374" y="88"/>
                  </a:lnTo>
                  <a:lnTo>
                    <a:pt x="357" y="107"/>
                  </a:lnTo>
                  <a:lnTo>
                    <a:pt x="339" y="127"/>
                  </a:lnTo>
                  <a:lnTo>
                    <a:pt x="322" y="149"/>
                  </a:lnTo>
                  <a:lnTo>
                    <a:pt x="305" y="171"/>
                  </a:lnTo>
                  <a:lnTo>
                    <a:pt x="283" y="199"/>
                  </a:lnTo>
                  <a:lnTo>
                    <a:pt x="262" y="229"/>
                  </a:lnTo>
                  <a:lnTo>
                    <a:pt x="241" y="258"/>
                  </a:lnTo>
                  <a:lnTo>
                    <a:pt x="222" y="289"/>
                  </a:lnTo>
                  <a:lnTo>
                    <a:pt x="203" y="319"/>
                  </a:lnTo>
                  <a:lnTo>
                    <a:pt x="186" y="350"/>
                  </a:lnTo>
                  <a:lnTo>
                    <a:pt x="168" y="382"/>
                  </a:lnTo>
                  <a:lnTo>
                    <a:pt x="152" y="414"/>
                  </a:lnTo>
                  <a:lnTo>
                    <a:pt x="136" y="445"/>
                  </a:lnTo>
                  <a:lnTo>
                    <a:pt x="120" y="477"/>
                  </a:lnTo>
                  <a:lnTo>
                    <a:pt x="106" y="509"/>
                  </a:lnTo>
                  <a:lnTo>
                    <a:pt x="93" y="542"/>
                  </a:lnTo>
                  <a:lnTo>
                    <a:pt x="80" y="574"/>
                  </a:lnTo>
                  <a:lnTo>
                    <a:pt x="69" y="607"/>
                  </a:lnTo>
                  <a:lnTo>
                    <a:pt x="57" y="639"/>
                  </a:lnTo>
                  <a:lnTo>
                    <a:pt x="47" y="670"/>
                  </a:lnTo>
                  <a:lnTo>
                    <a:pt x="38" y="703"/>
                  </a:lnTo>
                  <a:lnTo>
                    <a:pt x="30" y="735"/>
                  </a:lnTo>
                  <a:lnTo>
                    <a:pt x="23" y="766"/>
                  </a:lnTo>
                  <a:lnTo>
                    <a:pt x="17" y="798"/>
                  </a:lnTo>
                  <a:lnTo>
                    <a:pt x="12" y="828"/>
                  </a:lnTo>
                  <a:lnTo>
                    <a:pt x="7" y="859"/>
                  </a:lnTo>
                  <a:lnTo>
                    <a:pt x="4" y="890"/>
                  </a:lnTo>
                  <a:lnTo>
                    <a:pt x="2" y="919"/>
                  </a:lnTo>
                  <a:lnTo>
                    <a:pt x="1" y="949"/>
                  </a:lnTo>
                  <a:lnTo>
                    <a:pt x="0" y="977"/>
                  </a:lnTo>
                  <a:lnTo>
                    <a:pt x="1" y="1005"/>
                  </a:lnTo>
                  <a:lnTo>
                    <a:pt x="2" y="1033"/>
                  </a:lnTo>
                  <a:lnTo>
                    <a:pt x="5" y="1060"/>
                  </a:lnTo>
                  <a:lnTo>
                    <a:pt x="9" y="1086"/>
                  </a:lnTo>
                  <a:lnTo>
                    <a:pt x="14" y="1111"/>
                  </a:lnTo>
                  <a:lnTo>
                    <a:pt x="20" y="1135"/>
                  </a:lnTo>
                  <a:lnTo>
                    <a:pt x="22" y="1143"/>
                  </a:lnTo>
                  <a:lnTo>
                    <a:pt x="29" y="1144"/>
                  </a:lnTo>
                  <a:lnTo>
                    <a:pt x="40" y="1146"/>
                  </a:lnTo>
                  <a:lnTo>
                    <a:pt x="52" y="1150"/>
                  </a:lnTo>
                  <a:lnTo>
                    <a:pt x="62" y="1152"/>
                  </a:lnTo>
                  <a:lnTo>
                    <a:pt x="71" y="1155"/>
                  </a:lnTo>
                  <a:lnTo>
                    <a:pt x="84" y="1159"/>
                  </a:lnTo>
                  <a:lnTo>
                    <a:pt x="95" y="1163"/>
                  </a:lnTo>
                  <a:lnTo>
                    <a:pt x="106" y="1168"/>
                  </a:lnTo>
                  <a:lnTo>
                    <a:pt x="116" y="1172"/>
                  </a:lnTo>
                  <a:lnTo>
                    <a:pt x="124" y="1176"/>
                  </a:lnTo>
                  <a:lnTo>
                    <a:pt x="130" y="1171"/>
                  </a:lnTo>
                  <a:lnTo>
                    <a:pt x="149" y="1155"/>
                  </a:lnTo>
                  <a:lnTo>
                    <a:pt x="169" y="1137"/>
                  </a:lnTo>
                  <a:lnTo>
                    <a:pt x="188" y="1119"/>
                  </a:lnTo>
                  <a:lnTo>
                    <a:pt x="207" y="1099"/>
                  </a:lnTo>
                  <a:lnTo>
                    <a:pt x="224" y="1077"/>
                  </a:lnTo>
                  <a:lnTo>
                    <a:pt x="242" y="1055"/>
                  </a:lnTo>
                  <a:lnTo>
                    <a:pt x="259" y="1031"/>
                  </a:lnTo>
                  <a:lnTo>
                    <a:pt x="276" y="1008"/>
                  </a:lnTo>
                  <a:lnTo>
                    <a:pt x="292" y="982"/>
                  </a:lnTo>
                  <a:lnTo>
                    <a:pt x="308" y="955"/>
                  </a:lnTo>
                  <a:lnTo>
                    <a:pt x="324" y="928"/>
                  </a:lnTo>
                  <a:lnTo>
                    <a:pt x="339" y="900"/>
                  </a:lnTo>
                  <a:lnTo>
                    <a:pt x="353" y="871"/>
                  </a:lnTo>
                  <a:lnTo>
                    <a:pt x="366" y="842"/>
                  </a:lnTo>
                  <a:lnTo>
                    <a:pt x="379" y="811"/>
                  </a:lnTo>
                  <a:lnTo>
                    <a:pt x="391" y="781"/>
                  </a:lnTo>
                  <a:lnTo>
                    <a:pt x="402" y="749"/>
                  </a:lnTo>
                  <a:lnTo>
                    <a:pt x="414" y="717"/>
                  </a:lnTo>
                  <a:lnTo>
                    <a:pt x="424" y="684"/>
                  </a:lnTo>
                  <a:lnTo>
                    <a:pt x="433" y="650"/>
                  </a:lnTo>
                  <a:lnTo>
                    <a:pt x="442" y="617"/>
                  </a:lnTo>
                  <a:lnTo>
                    <a:pt x="450" y="583"/>
                  </a:lnTo>
                  <a:lnTo>
                    <a:pt x="458" y="548"/>
                  </a:lnTo>
                  <a:lnTo>
                    <a:pt x="465" y="514"/>
                  </a:lnTo>
                  <a:lnTo>
                    <a:pt x="471" y="478"/>
                  </a:lnTo>
                  <a:lnTo>
                    <a:pt x="476" y="443"/>
                  </a:lnTo>
                  <a:lnTo>
                    <a:pt x="480" y="408"/>
                  </a:lnTo>
                  <a:lnTo>
                    <a:pt x="483" y="372"/>
                  </a:lnTo>
                  <a:lnTo>
                    <a:pt x="486" y="336"/>
                  </a:lnTo>
                  <a:lnTo>
                    <a:pt x="488" y="300"/>
                  </a:lnTo>
                  <a:lnTo>
                    <a:pt x="489" y="265"/>
                  </a:lnTo>
                  <a:lnTo>
                    <a:pt x="489" y="229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79" name="Freeform 8"/>
            <p:cNvSpPr>
              <a:spLocks/>
            </p:cNvSpPr>
            <p:nvPr/>
          </p:nvSpPr>
          <p:spPr bwMode="auto">
            <a:xfrm>
              <a:off x="9165" y="3382"/>
              <a:ext cx="96" cy="305"/>
            </a:xfrm>
            <a:custGeom>
              <a:avLst/>
              <a:gdLst>
                <a:gd name="T0" fmla="*/ 0 w 384"/>
                <a:gd name="T1" fmla="*/ 0 h 1220"/>
                <a:gd name="T2" fmla="*/ 0 w 384"/>
                <a:gd name="T3" fmla="*/ 0 h 1220"/>
                <a:gd name="T4" fmla="*/ 0 w 384"/>
                <a:gd name="T5" fmla="*/ 0 h 1220"/>
                <a:gd name="T6" fmla="*/ 0 w 384"/>
                <a:gd name="T7" fmla="*/ 0 h 1220"/>
                <a:gd name="T8" fmla="*/ 0 w 384"/>
                <a:gd name="T9" fmla="*/ 0 h 1220"/>
                <a:gd name="T10" fmla="*/ 0 w 384"/>
                <a:gd name="T11" fmla="*/ 0 h 1220"/>
                <a:gd name="T12" fmla="*/ 0 w 384"/>
                <a:gd name="T13" fmla="*/ 0 h 1220"/>
                <a:gd name="T14" fmla="*/ 0 w 384"/>
                <a:gd name="T15" fmla="*/ 0 h 1220"/>
                <a:gd name="T16" fmla="*/ 0 w 384"/>
                <a:gd name="T17" fmla="*/ 0 h 1220"/>
                <a:gd name="T18" fmla="*/ 0 w 384"/>
                <a:gd name="T19" fmla="*/ 0 h 1220"/>
                <a:gd name="T20" fmla="*/ 0 w 384"/>
                <a:gd name="T21" fmla="*/ 0 h 1220"/>
                <a:gd name="T22" fmla="*/ 0 w 384"/>
                <a:gd name="T23" fmla="*/ 0 h 1220"/>
                <a:gd name="T24" fmla="*/ 0 w 384"/>
                <a:gd name="T25" fmla="*/ 0 h 1220"/>
                <a:gd name="T26" fmla="*/ 0 w 384"/>
                <a:gd name="T27" fmla="*/ 0 h 1220"/>
                <a:gd name="T28" fmla="*/ 0 w 384"/>
                <a:gd name="T29" fmla="*/ 0 h 1220"/>
                <a:gd name="T30" fmla="*/ 0 w 384"/>
                <a:gd name="T31" fmla="*/ 0 h 1220"/>
                <a:gd name="T32" fmla="*/ 0 w 384"/>
                <a:gd name="T33" fmla="*/ 0 h 1220"/>
                <a:gd name="T34" fmla="*/ 0 w 384"/>
                <a:gd name="T35" fmla="*/ 0 h 1220"/>
                <a:gd name="T36" fmla="*/ 0 w 384"/>
                <a:gd name="T37" fmla="*/ 0 h 1220"/>
                <a:gd name="T38" fmla="*/ 0 w 384"/>
                <a:gd name="T39" fmla="*/ 0 h 1220"/>
                <a:gd name="T40" fmla="*/ 0 w 384"/>
                <a:gd name="T41" fmla="*/ 0 h 1220"/>
                <a:gd name="T42" fmla="*/ 0 w 384"/>
                <a:gd name="T43" fmla="*/ 0 h 1220"/>
                <a:gd name="T44" fmla="*/ 0 w 384"/>
                <a:gd name="T45" fmla="*/ 0 h 1220"/>
                <a:gd name="T46" fmla="*/ 0 w 384"/>
                <a:gd name="T47" fmla="*/ 0 h 1220"/>
                <a:gd name="T48" fmla="*/ 0 w 384"/>
                <a:gd name="T49" fmla="*/ 0 h 1220"/>
                <a:gd name="T50" fmla="*/ 0 w 384"/>
                <a:gd name="T51" fmla="*/ 0 h 1220"/>
                <a:gd name="T52" fmla="*/ 0 w 384"/>
                <a:gd name="T53" fmla="*/ 0 h 1220"/>
                <a:gd name="T54" fmla="*/ 0 w 384"/>
                <a:gd name="T55" fmla="*/ 0 h 1220"/>
                <a:gd name="T56" fmla="*/ 0 w 384"/>
                <a:gd name="T57" fmla="*/ 0 h 1220"/>
                <a:gd name="T58" fmla="*/ 0 w 384"/>
                <a:gd name="T59" fmla="*/ 0 h 1220"/>
                <a:gd name="T60" fmla="*/ 0 w 384"/>
                <a:gd name="T61" fmla="*/ 0 h 1220"/>
                <a:gd name="T62" fmla="*/ 0 w 384"/>
                <a:gd name="T63" fmla="*/ 0 h 1220"/>
                <a:gd name="T64" fmla="*/ 0 w 384"/>
                <a:gd name="T65" fmla="*/ 0 h 1220"/>
                <a:gd name="T66" fmla="*/ 0 w 384"/>
                <a:gd name="T67" fmla="*/ 0 h 1220"/>
                <a:gd name="T68" fmla="*/ 0 w 384"/>
                <a:gd name="T69" fmla="*/ 0 h 1220"/>
                <a:gd name="T70" fmla="*/ 0 w 384"/>
                <a:gd name="T71" fmla="*/ 0 h 1220"/>
                <a:gd name="T72" fmla="*/ 0 w 384"/>
                <a:gd name="T73" fmla="*/ 0 h 1220"/>
                <a:gd name="T74" fmla="*/ 0 w 384"/>
                <a:gd name="T75" fmla="*/ 0 h 1220"/>
                <a:gd name="T76" fmla="*/ 0 w 384"/>
                <a:gd name="T77" fmla="*/ 0 h 1220"/>
                <a:gd name="T78" fmla="*/ 0 w 384"/>
                <a:gd name="T79" fmla="*/ 0 h 1220"/>
                <a:gd name="T80" fmla="*/ 0 w 384"/>
                <a:gd name="T81" fmla="*/ 0 h 1220"/>
                <a:gd name="T82" fmla="*/ 0 w 384"/>
                <a:gd name="T83" fmla="*/ 0 h 1220"/>
                <a:gd name="T84" fmla="*/ 0 w 384"/>
                <a:gd name="T85" fmla="*/ 0 h 1220"/>
                <a:gd name="T86" fmla="*/ 0 w 384"/>
                <a:gd name="T87" fmla="*/ 0 h 1220"/>
                <a:gd name="T88" fmla="*/ 0 w 384"/>
                <a:gd name="T89" fmla="*/ 0 h 1220"/>
                <a:gd name="T90" fmla="*/ 0 w 384"/>
                <a:gd name="T91" fmla="*/ 0 h 1220"/>
                <a:gd name="T92" fmla="*/ 0 w 384"/>
                <a:gd name="T93" fmla="*/ 0 h 122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384" h="1220">
                  <a:moveTo>
                    <a:pt x="111" y="18"/>
                  </a:moveTo>
                  <a:lnTo>
                    <a:pt x="99" y="0"/>
                  </a:lnTo>
                  <a:lnTo>
                    <a:pt x="90" y="20"/>
                  </a:lnTo>
                  <a:lnTo>
                    <a:pt x="81" y="44"/>
                  </a:lnTo>
                  <a:lnTo>
                    <a:pt x="73" y="68"/>
                  </a:lnTo>
                  <a:lnTo>
                    <a:pt x="65" y="93"/>
                  </a:lnTo>
                  <a:lnTo>
                    <a:pt x="57" y="118"/>
                  </a:lnTo>
                  <a:lnTo>
                    <a:pt x="50" y="143"/>
                  </a:lnTo>
                  <a:lnTo>
                    <a:pt x="43" y="169"/>
                  </a:lnTo>
                  <a:lnTo>
                    <a:pt x="36" y="197"/>
                  </a:lnTo>
                  <a:lnTo>
                    <a:pt x="31" y="223"/>
                  </a:lnTo>
                  <a:lnTo>
                    <a:pt x="24" y="258"/>
                  </a:lnTo>
                  <a:lnTo>
                    <a:pt x="18" y="294"/>
                  </a:lnTo>
                  <a:lnTo>
                    <a:pt x="12" y="329"/>
                  </a:lnTo>
                  <a:lnTo>
                    <a:pt x="9" y="366"/>
                  </a:lnTo>
                  <a:lnTo>
                    <a:pt x="6" y="401"/>
                  </a:lnTo>
                  <a:lnTo>
                    <a:pt x="2" y="437"/>
                  </a:lnTo>
                  <a:lnTo>
                    <a:pt x="1" y="472"/>
                  </a:lnTo>
                  <a:lnTo>
                    <a:pt x="0" y="509"/>
                  </a:lnTo>
                  <a:lnTo>
                    <a:pt x="0" y="544"/>
                  </a:lnTo>
                  <a:lnTo>
                    <a:pt x="1" y="579"/>
                  </a:lnTo>
                  <a:lnTo>
                    <a:pt x="2" y="614"/>
                  </a:lnTo>
                  <a:lnTo>
                    <a:pt x="5" y="650"/>
                  </a:lnTo>
                  <a:lnTo>
                    <a:pt x="8" y="684"/>
                  </a:lnTo>
                  <a:lnTo>
                    <a:pt x="11" y="719"/>
                  </a:lnTo>
                  <a:lnTo>
                    <a:pt x="16" y="752"/>
                  </a:lnTo>
                  <a:lnTo>
                    <a:pt x="22" y="786"/>
                  </a:lnTo>
                  <a:lnTo>
                    <a:pt x="27" y="818"/>
                  </a:lnTo>
                  <a:lnTo>
                    <a:pt x="34" y="851"/>
                  </a:lnTo>
                  <a:lnTo>
                    <a:pt x="42" y="882"/>
                  </a:lnTo>
                  <a:lnTo>
                    <a:pt x="50" y="913"/>
                  </a:lnTo>
                  <a:lnTo>
                    <a:pt x="59" y="943"/>
                  </a:lnTo>
                  <a:lnTo>
                    <a:pt x="68" y="972"/>
                  </a:lnTo>
                  <a:lnTo>
                    <a:pt x="78" y="1001"/>
                  </a:lnTo>
                  <a:lnTo>
                    <a:pt x="90" y="1029"/>
                  </a:lnTo>
                  <a:lnTo>
                    <a:pt x="101" y="1055"/>
                  </a:lnTo>
                  <a:lnTo>
                    <a:pt x="113" y="1081"/>
                  </a:lnTo>
                  <a:lnTo>
                    <a:pt x="127" y="1106"/>
                  </a:lnTo>
                  <a:lnTo>
                    <a:pt x="141" y="1130"/>
                  </a:lnTo>
                  <a:lnTo>
                    <a:pt x="154" y="1153"/>
                  </a:lnTo>
                  <a:lnTo>
                    <a:pt x="170" y="1174"/>
                  </a:lnTo>
                  <a:lnTo>
                    <a:pt x="185" y="1195"/>
                  </a:lnTo>
                  <a:lnTo>
                    <a:pt x="202" y="1214"/>
                  </a:lnTo>
                  <a:lnTo>
                    <a:pt x="207" y="1220"/>
                  </a:lnTo>
                  <a:lnTo>
                    <a:pt x="214" y="1219"/>
                  </a:lnTo>
                  <a:lnTo>
                    <a:pt x="225" y="1215"/>
                  </a:lnTo>
                  <a:lnTo>
                    <a:pt x="236" y="1213"/>
                  </a:lnTo>
                  <a:lnTo>
                    <a:pt x="246" y="1211"/>
                  </a:lnTo>
                  <a:lnTo>
                    <a:pt x="256" y="1210"/>
                  </a:lnTo>
                  <a:lnTo>
                    <a:pt x="269" y="1207"/>
                  </a:lnTo>
                  <a:lnTo>
                    <a:pt x="280" y="1206"/>
                  </a:lnTo>
                  <a:lnTo>
                    <a:pt x="293" y="1205"/>
                  </a:lnTo>
                  <a:lnTo>
                    <a:pt x="305" y="1205"/>
                  </a:lnTo>
                  <a:lnTo>
                    <a:pt x="313" y="1205"/>
                  </a:lnTo>
                  <a:lnTo>
                    <a:pt x="316" y="1198"/>
                  </a:lnTo>
                  <a:lnTo>
                    <a:pt x="327" y="1174"/>
                  </a:lnTo>
                  <a:lnTo>
                    <a:pt x="336" y="1151"/>
                  </a:lnTo>
                  <a:lnTo>
                    <a:pt x="345" y="1126"/>
                  </a:lnTo>
                  <a:lnTo>
                    <a:pt x="353" y="1099"/>
                  </a:lnTo>
                  <a:lnTo>
                    <a:pt x="360" y="1072"/>
                  </a:lnTo>
                  <a:lnTo>
                    <a:pt x="365" y="1044"/>
                  </a:lnTo>
                  <a:lnTo>
                    <a:pt x="371" y="1015"/>
                  </a:lnTo>
                  <a:lnTo>
                    <a:pt x="376" y="986"/>
                  </a:lnTo>
                  <a:lnTo>
                    <a:pt x="378" y="956"/>
                  </a:lnTo>
                  <a:lnTo>
                    <a:pt x="381" y="926"/>
                  </a:lnTo>
                  <a:lnTo>
                    <a:pt x="382" y="895"/>
                  </a:lnTo>
                  <a:lnTo>
                    <a:pt x="384" y="863"/>
                  </a:lnTo>
                  <a:lnTo>
                    <a:pt x="384" y="830"/>
                  </a:lnTo>
                  <a:lnTo>
                    <a:pt x="382" y="798"/>
                  </a:lnTo>
                  <a:lnTo>
                    <a:pt x="380" y="766"/>
                  </a:lnTo>
                  <a:lnTo>
                    <a:pt x="378" y="731"/>
                  </a:lnTo>
                  <a:lnTo>
                    <a:pt x="373" y="699"/>
                  </a:lnTo>
                  <a:lnTo>
                    <a:pt x="370" y="664"/>
                  </a:lnTo>
                  <a:lnTo>
                    <a:pt x="364" y="630"/>
                  </a:lnTo>
                  <a:lnTo>
                    <a:pt x="359" y="596"/>
                  </a:lnTo>
                  <a:lnTo>
                    <a:pt x="351" y="562"/>
                  </a:lnTo>
                  <a:lnTo>
                    <a:pt x="344" y="528"/>
                  </a:lnTo>
                  <a:lnTo>
                    <a:pt x="335" y="494"/>
                  </a:lnTo>
                  <a:lnTo>
                    <a:pt x="326" y="460"/>
                  </a:lnTo>
                  <a:lnTo>
                    <a:pt x="316" y="426"/>
                  </a:lnTo>
                  <a:lnTo>
                    <a:pt x="304" y="392"/>
                  </a:lnTo>
                  <a:lnTo>
                    <a:pt x="293" y="358"/>
                  </a:lnTo>
                  <a:lnTo>
                    <a:pt x="280" y="325"/>
                  </a:lnTo>
                  <a:lnTo>
                    <a:pt x="267" y="292"/>
                  </a:lnTo>
                  <a:lnTo>
                    <a:pt x="252" y="259"/>
                  </a:lnTo>
                  <a:lnTo>
                    <a:pt x="237" y="226"/>
                  </a:lnTo>
                  <a:lnTo>
                    <a:pt x="221" y="194"/>
                  </a:lnTo>
                  <a:lnTo>
                    <a:pt x="209" y="170"/>
                  </a:lnTo>
                  <a:lnTo>
                    <a:pt x="196" y="147"/>
                  </a:lnTo>
                  <a:lnTo>
                    <a:pt x="183" y="124"/>
                  </a:lnTo>
                  <a:lnTo>
                    <a:pt x="169" y="101"/>
                  </a:lnTo>
                  <a:lnTo>
                    <a:pt x="155" y="80"/>
                  </a:lnTo>
                  <a:lnTo>
                    <a:pt x="141" y="58"/>
                  </a:lnTo>
                  <a:lnTo>
                    <a:pt x="126" y="38"/>
                  </a:lnTo>
                  <a:lnTo>
                    <a:pt x="111" y="18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0" name="Freeform 9"/>
            <p:cNvSpPr>
              <a:spLocks/>
            </p:cNvSpPr>
            <p:nvPr/>
          </p:nvSpPr>
          <p:spPr bwMode="auto">
            <a:xfrm>
              <a:off x="9002" y="3454"/>
              <a:ext cx="181" cy="261"/>
            </a:xfrm>
            <a:custGeom>
              <a:avLst/>
              <a:gdLst>
                <a:gd name="T0" fmla="*/ 0 w 724"/>
                <a:gd name="T1" fmla="*/ 0 h 1046"/>
                <a:gd name="T2" fmla="*/ 0 w 724"/>
                <a:gd name="T3" fmla="*/ 0 h 1046"/>
                <a:gd name="T4" fmla="*/ 0 w 724"/>
                <a:gd name="T5" fmla="*/ 0 h 1046"/>
                <a:gd name="T6" fmla="*/ 0 w 724"/>
                <a:gd name="T7" fmla="*/ 0 h 1046"/>
                <a:gd name="T8" fmla="*/ 0 w 724"/>
                <a:gd name="T9" fmla="*/ 0 h 1046"/>
                <a:gd name="T10" fmla="*/ 0 w 724"/>
                <a:gd name="T11" fmla="*/ 0 h 1046"/>
                <a:gd name="T12" fmla="*/ 0 w 724"/>
                <a:gd name="T13" fmla="*/ 0 h 1046"/>
                <a:gd name="T14" fmla="*/ 0 w 724"/>
                <a:gd name="T15" fmla="*/ 0 h 1046"/>
                <a:gd name="T16" fmla="*/ 0 w 724"/>
                <a:gd name="T17" fmla="*/ 0 h 1046"/>
                <a:gd name="T18" fmla="*/ 0 w 724"/>
                <a:gd name="T19" fmla="*/ 0 h 1046"/>
                <a:gd name="T20" fmla="*/ 0 w 724"/>
                <a:gd name="T21" fmla="*/ 0 h 1046"/>
                <a:gd name="T22" fmla="*/ 0 w 724"/>
                <a:gd name="T23" fmla="*/ 0 h 1046"/>
                <a:gd name="T24" fmla="*/ 0 w 724"/>
                <a:gd name="T25" fmla="*/ 0 h 1046"/>
                <a:gd name="T26" fmla="*/ 0 w 724"/>
                <a:gd name="T27" fmla="*/ 0 h 1046"/>
                <a:gd name="T28" fmla="*/ 0 w 724"/>
                <a:gd name="T29" fmla="*/ 0 h 1046"/>
                <a:gd name="T30" fmla="*/ 0 w 724"/>
                <a:gd name="T31" fmla="*/ 0 h 1046"/>
                <a:gd name="T32" fmla="*/ 0 w 724"/>
                <a:gd name="T33" fmla="*/ 0 h 1046"/>
                <a:gd name="T34" fmla="*/ 0 w 724"/>
                <a:gd name="T35" fmla="*/ 0 h 1046"/>
                <a:gd name="T36" fmla="*/ 0 w 724"/>
                <a:gd name="T37" fmla="*/ 0 h 1046"/>
                <a:gd name="T38" fmla="*/ 0 w 724"/>
                <a:gd name="T39" fmla="*/ 0 h 1046"/>
                <a:gd name="T40" fmla="*/ 0 w 724"/>
                <a:gd name="T41" fmla="*/ 0 h 1046"/>
                <a:gd name="T42" fmla="*/ 0 w 724"/>
                <a:gd name="T43" fmla="*/ 0 h 1046"/>
                <a:gd name="T44" fmla="*/ 0 w 724"/>
                <a:gd name="T45" fmla="*/ 0 h 1046"/>
                <a:gd name="T46" fmla="*/ 0 w 724"/>
                <a:gd name="T47" fmla="*/ 0 h 1046"/>
                <a:gd name="T48" fmla="*/ 0 w 724"/>
                <a:gd name="T49" fmla="*/ 0 h 1046"/>
                <a:gd name="T50" fmla="*/ 0 w 724"/>
                <a:gd name="T51" fmla="*/ 0 h 1046"/>
                <a:gd name="T52" fmla="*/ 0 w 724"/>
                <a:gd name="T53" fmla="*/ 0 h 1046"/>
                <a:gd name="T54" fmla="*/ 0 w 724"/>
                <a:gd name="T55" fmla="*/ 0 h 1046"/>
                <a:gd name="T56" fmla="*/ 0 w 724"/>
                <a:gd name="T57" fmla="*/ 0 h 1046"/>
                <a:gd name="T58" fmla="*/ 0 w 724"/>
                <a:gd name="T59" fmla="*/ 0 h 1046"/>
                <a:gd name="T60" fmla="*/ 0 w 724"/>
                <a:gd name="T61" fmla="*/ 0 h 1046"/>
                <a:gd name="T62" fmla="*/ 0 w 724"/>
                <a:gd name="T63" fmla="*/ 0 h 1046"/>
                <a:gd name="T64" fmla="*/ 0 w 724"/>
                <a:gd name="T65" fmla="*/ 0 h 1046"/>
                <a:gd name="T66" fmla="*/ 0 w 724"/>
                <a:gd name="T67" fmla="*/ 0 h 1046"/>
                <a:gd name="T68" fmla="*/ 0 w 724"/>
                <a:gd name="T69" fmla="*/ 0 h 1046"/>
                <a:gd name="T70" fmla="*/ 0 w 724"/>
                <a:gd name="T71" fmla="*/ 0 h 1046"/>
                <a:gd name="T72" fmla="*/ 0 w 724"/>
                <a:gd name="T73" fmla="*/ 0 h 1046"/>
                <a:gd name="T74" fmla="*/ 0 w 724"/>
                <a:gd name="T75" fmla="*/ 0 h 1046"/>
                <a:gd name="T76" fmla="*/ 0 w 724"/>
                <a:gd name="T77" fmla="*/ 0 h 1046"/>
                <a:gd name="T78" fmla="*/ 0 w 724"/>
                <a:gd name="T79" fmla="*/ 0 h 1046"/>
                <a:gd name="T80" fmla="*/ 0 w 724"/>
                <a:gd name="T81" fmla="*/ 0 h 1046"/>
                <a:gd name="T82" fmla="*/ 0 w 724"/>
                <a:gd name="T83" fmla="*/ 0 h 1046"/>
                <a:gd name="T84" fmla="*/ 0 w 724"/>
                <a:gd name="T85" fmla="*/ 0 h 1046"/>
                <a:gd name="T86" fmla="*/ 0 w 724"/>
                <a:gd name="T87" fmla="*/ 0 h 1046"/>
                <a:gd name="T88" fmla="*/ 0 w 724"/>
                <a:gd name="T89" fmla="*/ 0 h 1046"/>
                <a:gd name="T90" fmla="*/ 0 w 724"/>
                <a:gd name="T91" fmla="*/ 0 h 104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724" h="1046">
                  <a:moveTo>
                    <a:pt x="196" y="119"/>
                  </a:moveTo>
                  <a:lnTo>
                    <a:pt x="174" y="103"/>
                  </a:lnTo>
                  <a:lnTo>
                    <a:pt x="152" y="88"/>
                  </a:lnTo>
                  <a:lnTo>
                    <a:pt x="130" y="73"/>
                  </a:lnTo>
                  <a:lnTo>
                    <a:pt x="108" y="59"/>
                  </a:lnTo>
                  <a:lnTo>
                    <a:pt x="85" y="46"/>
                  </a:lnTo>
                  <a:lnTo>
                    <a:pt x="64" y="33"/>
                  </a:lnTo>
                  <a:lnTo>
                    <a:pt x="42" y="21"/>
                  </a:lnTo>
                  <a:lnTo>
                    <a:pt x="20" y="9"/>
                  </a:lnTo>
                  <a:lnTo>
                    <a:pt x="0" y="0"/>
                  </a:lnTo>
                  <a:lnTo>
                    <a:pt x="1" y="22"/>
                  </a:lnTo>
                  <a:lnTo>
                    <a:pt x="4" y="47"/>
                  </a:lnTo>
                  <a:lnTo>
                    <a:pt x="7" y="73"/>
                  </a:lnTo>
                  <a:lnTo>
                    <a:pt x="11" y="98"/>
                  </a:lnTo>
                  <a:lnTo>
                    <a:pt x="15" y="124"/>
                  </a:lnTo>
                  <a:lnTo>
                    <a:pt x="20" y="150"/>
                  </a:lnTo>
                  <a:lnTo>
                    <a:pt x="25" y="176"/>
                  </a:lnTo>
                  <a:lnTo>
                    <a:pt x="31" y="202"/>
                  </a:lnTo>
                  <a:lnTo>
                    <a:pt x="38" y="230"/>
                  </a:lnTo>
                  <a:lnTo>
                    <a:pt x="47" y="264"/>
                  </a:lnTo>
                  <a:lnTo>
                    <a:pt x="57" y="299"/>
                  </a:lnTo>
                  <a:lnTo>
                    <a:pt x="68" y="333"/>
                  </a:lnTo>
                  <a:lnTo>
                    <a:pt x="81" y="367"/>
                  </a:lnTo>
                  <a:lnTo>
                    <a:pt x="93" y="401"/>
                  </a:lnTo>
                  <a:lnTo>
                    <a:pt x="107" y="434"/>
                  </a:lnTo>
                  <a:lnTo>
                    <a:pt x="122" y="467"/>
                  </a:lnTo>
                  <a:lnTo>
                    <a:pt x="137" y="499"/>
                  </a:lnTo>
                  <a:lnTo>
                    <a:pt x="152" y="532"/>
                  </a:lnTo>
                  <a:lnTo>
                    <a:pt x="168" y="562"/>
                  </a:lnTo>
                  <a:lnTo>
                    <a:pt x="185" y="593"/>
                  </a:lnTo>
                  <a:lnTo>
                    <a:pt x="202" y="624"/>
                  </a:lnTo>
                  <a:lnTo>
                    <a:pt x="221" y="653"/>
                  </a:lnTo>
                  <a:lnTo>
                    <a:pt x="239" y="683"/>
                  </a:lnTo>
                  <a:lnTo>
                    <a:pt x="258" y="711"/>
                  </a:lnTo>
                  <a:lnTo>
                    <a:pt x="277" y="738"/>
                  </a:lnTo>
                  <a:lnTo>
                    <a:pt x="298" y="764"/>
                  </a:lnTo>
                  <a:lnTo>
                    <a:pt x="318" y="791"/>
                  </a:lnTo>
                  <a:lnTo>
                    <a:pt x="339" y="816"/>
                  </a:lnTo>
                  <a:lnTo>
                    <a:pt x="359" y="839"/>
                  </a:lnTo>
                  <a:lnTo>
                    <a:pt x="381" y="863"/>
                  </a:lnTo>
                  <a:lnTo>
                    <a:pt x="402" y="885"/>
                  </a:lnTo>
                  <a:lnTo>
                    <a:pt x="425" y="906"/>
                  </a:lnTo>
                  <a:lnTo>
                    <a:pt x="446" y="926"/>
                  </a:lnTo>
                  <a:lnTo>
                    <a:pt x="469" y="945"/>
                  </a:lnTo>
                  <a:lnTo>
                    <a:pt x="492" y="963"/>
                  </a:lnTo>
                  <a:lnTo>
                    <a:pt x="515" y="979"/>
                  </a:lnTo>
                  <a:lnTo>
                    <a:pt x="537" y="995"/>
                  </a:lnTo>
                  <a:lnTo>
                    <a:pt x="560" y="1009"/>
                  </a:lnTo>
                  <a:lnTo>
                    <a:pt x="583" y="1021"/>
                  </a:lnTo>
                  <a:lnTo>
                    <a:pt x="606" y="1032"/>
                  </a:lnTo>
                  <a:lnTo>
                    <a:pt x="629" y="1043"/>
                  </a:lnTo>
                  <a:lnTo>
                    <a:pt x="636" y="1046"/>
                  </a:lnTo>
                  <a:lnTo>
                    <a:pt x="642" y="1040"/>
                  </a:lnTo>
                  <a:lnTo>
                    <a:pt x="659" y="1027"/>
                  </a:lnTo>
                  <a:lnTo>
                    <a:pt x="676" y="1014"/>
                  </a:lnTo>
                  <a:lnTo>
                    <a:pt x="686" y="1007"/>
                  </a:lnTo>
                  <a:lnTo>
                    <a:pt x="696" y="1001"/>
                  </a:lnTo>
                  <a:lnTo>
                    <a:pt x="707" y="995"/>
                  </a:lnTo>
                  <a:lnTo>
                    <a:pt x="718" y="988"/>
                  </a:lnTo>
                  <a:lnTo>
                    <a:pt x="724" y="985"/>
                  </a:lnTo>
                  <a:lnTo>
                    <a:pt x="724" y="978"/>
                  </a:lnTo>
                  <a:lnTo>
                    <a:pt x="723" y="952"/>
                  </a:lnTo>
                  <a:lnTo>
                    <a:pt x="721" y="926"/>
                  </a:lnTo>
                  <a:lnTo>
                    <a:pt x="718" y="900"/>
                  </a:lnTo>
                  <a:lnTo>
                    <a:pt x="713" y="872"/>
                  </a:lnTo>
                  <a:lnTo>
                    <a:pt x="707" y="845"/>
                  </a:lnTo>
                  <a:lnTo>
                    <a:pt x="701" y="818"/>
                  </a:lnTo>
                  <a:lnTo>
                    <a:pt x="693" y="789"/>
                  </a:lnTo>
                  <a:lnTo>
                    <a:pt x="684" y="761"/>
                  </a:lnTo>
                  <a:lnTo>
                    <a:pt x="673" y="733"/>
                  </a:lnTo>
                  <a:lnTo>
                    <a:pt x="662" y="704"/>
                  </a:lnTo>
                  <a:lnTo>
                    <a:pt x="650" y="676"/>
                  </a:lnTo>
                  <a:lnTo>
                    <a:pt x="637" y="647"/>
                  </a:lnTo>
                  <a:lnTo>
                    <a:pt x="622" y="619"/>
                  </a:lnTo>
                  <a:lnTo>
                    <a:pt x="606" y="590"/>
                  </a:lnTo>
                  <a:lnTo>
                    <a:pt x="591" y="561"/>
                  </a:lnTo>
                  <a:lnTo>
                    <a:pt x="574" y="533"/>
                  </a:lnTo>
                  <a:lnTo>
                    <a:pt x="555" y="504"/>
                  </a:lnTo>
                  <a:lnTo>
                    <a:pt x="537" y="476"/>
                  </a:lnTo>
                  <a:lnTo>
                    <a:pt x="517" y="448"/>
                  </a:lnTo>
                  <a:lnTo>
                    <a:pt x="496" y="419"/>
                  </a:lnTo>
                  <a:lnTo>
                    <a:pt x="475" y="392"/>
                  </a:lnTo>
                  <a:lnTo>
                    <a:pt x="453" y="365"/>
                  </a:lnTo>
                  <a:lnTo>
                    <a:pt x="431" y="337"/>
                  </a:lnTo>
                  <a:lnTo>
                    <a:pt x="407" y="311"/>
                  </a:lnTo>
                  <a:lnTo>
                    <a:pt x="383" y="285"/>
                  </a:lnTo>
                  <a:lnTo>
                    <a:pt x="358" y="260"/>
                  </a:lnTo>
                  <a:lnTo>
                    <a:pt x="332" y="235"/>
                  </a:lnTo>
                  <a:lnTo>
                    <a:pt x="306" y="210"/>
                  </a:lnTo>
                  <a:lnTo>
                    <a:pt x="280" y="186"/>
                  </a:lnTo>
                  <a:lnTo>
                    <a:pt x="252" y="164"/>
                  </a:lnTo>
                  <a:lnTo>
                    <a:pt x="224" y="141"/>
                  </a:lnTo>
                  <a:lnTo>
                    <a:pt x="196" y="119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1" name="Freeform 10"/>
            <p:cNvSpPr>
              <a:spLocks/>
            </p:cNvSpPr>
            <p:nvPr/>
          </p:nvSpPr>
          <p:spPr bwMode="auto">
            <a:xfrm>
              <a:off x="8865" y="3600"/>
              <a:ext cx="272" cy="165"/>
            </a:xfrm>
            <a:custGeom>
              <a:avLst/>
              <a:gdLst>
                <a:gd name="T0" fmla="*/ 0 w 1085"/>
                <a:gd name="T1" fmla="*/ 0 h 659"/>
                <a:gd name="T2" fmla="*/ 0 w 1085"/>
                <a:gd name="T3" fmla="*/ 0 h 659"/>
                <a:gd name="T4" fmla="*/ 0 w 1085"/>
                <a:gd name="T5" fmla="*/ 0 h 659"/>
                <a:gd name="T6" fmla="*/ 0 w 1085"/>
                <a:gd name="T7" fmla="*/ 0 h 659"/>
                <a:gd name="T8" fmla="*/ 0 w 1085"/>
                <a:gd name="T9" fmla="*/ 0 h 659"/>
                <a:gd name="T10" fmla="*/ 0 w 1085"/>
                <a:gd name="T11" fmla="*/ 0 h 659"/>
                <a:gd name="T12" fmla="*/ 0 w 1085"/>
                <a:gd name="T13" fmla="*/ 0 h 659"/>
                <a:gd name="T14" fmla="*/ 0 w 1085"/>
                <a:gd name="T15" fmla="*/ 0 h 659"/>
                <a:gd name="T16" fmla="*/ 0 w 1085"/>
                <a:gd name="T17" fmla="*/ 0 h 659"/>
                <a:gd name="T18" fmla="*/ 0 w 1085"/>
                <a:gd name="T19" fmla="*/ 0 h 659"/>
                <a:gd name="T20" fmla="*/ 0 w 1085"/>
                <a:gd name="T21" fmla="*/ 0 h 659"/>
                <a:gd name="T22" fmla="*/ 0 w 1085"/>
                <a:gd name="T23" fmla="*/ 0 h 659"/>
                <a:gd name="T24" fmla="*/ 0 w 1085"/>
                <a:gd name="T25" fmla="*/ 0 h 659"/>
                <a:gd name="T26" fmla="*/ 0 w 1085"/>
                <a:gd name="T27" fmla="*/ 0 h 659"/>
                <a:gd name="T28" fmla="*/ 0 w 1085"/>
                <a:gd name="T29" fmla="*/ 0 h 659"/>
                <a:gd name="T30" fmla="*/ 0 w 1085"/>
                <a:gd name="T31" fmla="*/ 0 h 659"/>
                <a:gd name="T32" fmla="*/ 0 w 1085"/>
                <a:gd name="T33" fmla="*/ 0 h 659"/>
                <a:gd name="T34" fmla="*/ 0 w 1085"/>
                <a:gd name="T35" fmla="*/ 0 h 659"/>
                <a:gd name="T36" fmla="*/ 0 w 1085"/>
                <a:gd name="T37" fmla="*/ 0 h 659"/>
                <a:gd name="T38" fmla="*/ 0 w 1085"/>
                <a:gd name="T39" fmla="*/ 0 h 659"/>
                <a:gd name="T40" fmla="*/ 0 w 1085"/>
                <a:gd name="T41" fmla="*/ 0 h 659"/>
                <a:gd name="T42" fmla="*/ 0 w 1085"/>
                <a:gd name="T43" fmla="*/ 0 h 659"/>
                <a:gd name="T44" fmla="*/ 0 w 1085"/>
                <a:gd name="T45" fmla="*/ 0 h 659"/>
                <a:gd name="T46" fmla="*/ 0 w 1085"/>
                <a:gd name="T47" fmla="*/ 0 h 659"/>
                <a:gd name="T48" fmla="*/ 0 w 1085"/>
                <a:gd name="T49" fmla="*/ 0 h 659"/>
                <a:gd name="T50" fmla="*/ 0 w 1085"/>
                <a:gd name="T51" fmla="*/ 0 h 659"/>
                <a:gd name="T52" fmla="*/ 0 w 1085"/>
                <a:gd name="T53" fmla="*/ 0 h 659"/>
                <a:gd name="T54" fmla="*/ 0 w 1085"/>
                <a:gd name="T55" fmla="*/ 0 h 659"/>
                <a:gd name="T56" fmla="*/ 0 w 1085"/>
                <a:gd name="T57" fmla="*/ 0 h 659"/>
                <a:gd name="T58" fmla="*/ 0 w 1085"/>
                <a:gd name="T59" fmla="*/ 0 h 659"/>
                <a:gd name="T60" fmla="*/ 0 w 1085"/>
                <a:gd name="T61" fmla="*/ 0 h 659"/>
                <a:gd name="T62" fmla="*/ 0 w 1085"/>
                <a:gd name="T63" fmla="*/ 0 h 659"/>
                <a:gd name="T64" fmla="*/ 0 w 1085"/>
                <a:gd name="T65" fmla="*/ 0 h 659"/>
                <a:gd name="T66" fmla="*/ 0 w 1085"/>
                <a:gd name="T67" fmla="*/ 0 h 659"/>
                <a:gd name="T68" fmla="*/ 0 w 1085"/>
                <a:gd name="T69" fmla="*/ 0 h 659"/>
                <a:gd name="T70" fmla="*/ 0 w 1085"/>
                <a:gd name="T71" fmla="*/ 0 h 659"/>
                <a:gd name="T72" fmla="*/ 0 w 1085"/>
                <a:gd name="T73" fmla="*/ 0 h 659"/>
                <a:gd name="T74" fmla="*/ 0 w 1085"/>
                <a:gd name="T75" fmla="*/ 0 h 659"/>
                <a:gd name="T76" fmla="*/ 0 w 1085"/>
                <a:gd name="T77" fmla="*/ 0 h 659"/>
                <a:gd name="T78" fmla="*/ 0 w 1085"/>
                <a:gd name="T79" fmla="*/ 0 h 659"/>
                <a:gd name="T80" fmla="*/ 0 w 1085"/>
                <a:gd name="T81" fmla="*/ 0 h 659"/>
                <a:gd name="T82" fmla="*/ 0 w 1085"/>
                <a:gd name="T83" fmla="*/ 0 h 659"/>
                <a:gd name="T84" fmla="*/ 0 w 1085"/>
                <a:gd name="T85" fmla="*/ 0 h 659"/>
                <a:gd name="T86" fmla="*/ 0 w 1085"/>
                <a:gd name="T87" fmla="*/ 0 h 659"/>
                <a:gd name="T88" fmla="*/ 0 w 1085"/>
                <a:gd name="T89" fmla="*/ 0 h 659"/>
                <a:gd name="T90" fmla="*/ 0 w 1085"/>
                <a:gd name="T91" fmla="*/ 0 h 659"/>
                <a:gd name="T92" fmla="*/ 0 w 1085"/>
                <a:gd name="T93" fmla="*/ 0 h 659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085" h="659">
                  <a:moveTo>
                    <a:pt x="135" y="190"/>
                  </a:moveTo>
                  <a:lnTo>
                    <a:pt x="159" y="216"/>
                  </a:lnTo>
                  <a:lnTo>
                    <a:pt x="183" y="243"/>
                  </a:lnTo>
                  <a:lnTo>
                    <a:pt x="209" y="268"/>
                  </a:lnTo>
                  <a:lnTo>
                    <a:pt x="234" y="293"/>
                  </a:lnTo>
                  <a:lnTo>
                    <a:pt x="261" y="318"/>
                  </a:lnTo>
                  <a:lnTo>
                    <a:pt x="287" y="342"/>
                  </a:lnTo>
                  <a:lnTo>
                    <a:pt x="315" y="365"/>
                  </a:lnTo>
                  <a:lnTo>
                    <a:pt x="343" y="388"/>
                  </a:lnTo>
                  <a:lnTo>
                    <a:pt x="371" y="409"/>
                  </a:lnTo>
                  <a:lnTo>
                    <a:pt x="400" y="431"/>
                  </a:lnTo>
                  <a:lnTo>
                    <a:pt x="428" y="451"/>
                  </a:lnTo>
                  <a:lnTo>
                    <a:pt x="458" y="470"/>
                  </a:lnTo>
                  <a:lnTo>
                    <a:pt x="486" y="489"/>
                  </a:lnTo>
                  <a:lnTo>
                    <a:pt x="515" y="507"/>
                  </a:lnTo>
                  <a:lnTo>
                    <a:pt x="545" y="524"/>
                  </a:lnTo>
                  <a:lnTo>
                    <a:pt x="574" y="540"/>
                  </a:lnTo>
                  <a:lnTo>
                    <a:pt x="605" y="554"/>
                  </a:lnTo>
                  <a:lnTo>
                    <a:pt x="635" y="569"/>
                  </a:lnTo>
                  <a:lnTo>
                    <a:pt x="664" y="582"/>
                  </a:lnTo>
                  <a:lnTo>
                    <a:pt x="694" y="594"/>
                  </a:lnTo>
                  <a:lnTo>
                    <a:pt x="723" y="606"/>
                  </a:lnTo>
                  <a:lnTo>
                    <a:pt x="752" y="616"/>
                  </a:lnTo>
                  <a:lnTo>
                    <a:pt x="781" y="625"/>
                  </a:lnTo>
                  <a:lnTo>
                    <a:pt x="809" y="633"/>
                  </a:lnTo>
                  <a:lnTo>
                    <a:pt x="838" y="641"/>
                  </a:lnTo>
                  <a:lnTo>
                    <a:pt x="866" y="646"/>
                  </a:lnTo>
                  <a:lnTo>
                    <a:pt x="893" y="651"/>
                  </a:lnTo>
                  <a:lnTo>
                    <a:pt x="921" y="656"/>
                  </a:lnTo>
                  <a:lnTo>
                    <a:pt x="948" y="658"/>
                  </a:lnTo>
                  <a:lnTo>
                    <a:pt x="974" y="659"/>
                  </a:lnTo>
                  <a:lnTo>
                    <a:pt x="1000" y="659"/>
                  </a:lnTo>
                  <a:lnTo>
                    <a:pt x="1025" y="658"/>
                  </a:lnTo>
                  <a:lnTo>
                    <a:pt x="1033" y="657"/>
                  </a:lnTo>
                  <a:lnTo>
                    <a:pt x="1035" y="650"/>
                  </a:lnTo>
                  <a:lnTo>
                    <a:pt x="1040" y="640"/>
                  </a:lnTo>
                  <a:lnTo>
                    <a:pt x="1044" y="629"/>
                  </a:lnTo>
                  <a:lnTo>
                    <a:pt x="1049" y="620"/>
                  </a:lnTo>
                  <a:lnTo>
                    <a:pt x="1055" y="611"/>
                  </a:lnTo>
                  <a:lnTo>
                    <a:pt x="1060" y="600"/>
                  </a:lnTo>
                  <a:lnTo>
                    <a:pt x="1067" y="590"/>
                  </a:lnTo>
                  <a:lnTo>
                    <a:pt x="1074" y="579"/>
                  </a:lnTo>
                  <a:lnTo>
                    <a:pt x="1081" y="569"/>
                  </a:lnTo>
                  <a:lnTo>
                    <a:pt x="1085" y="564"/>
                  </a:lnTo>
                  <a:lnTo>
                    <a:pt x="1082" y="557"/>
                  </a:lnTo>
                  <a:lnTo>
                    <a:pt x="1069" y="534"/>
                  </a:lnTo>
                  <a:lnTo>
                    <a:pt x="1056" y="511"/>
                  </a:lnTo>
                  <a:lnTo>
                    <a:pt x="1041" y="490"/>
                  </a:lnTo>
                  <a:lnTo>
                    <a:pt x="1025" y="467"/>
                  </a:lnTo>
                  <a:lnTo>
                    <a:pt x="1008" y="445"/>
                  </a:lnTo>
                  <a:lnTo>
                    <a:pt x="990" y="424"/>
                  </a:lnTo>
                  <a:lnTo>
                    <a:pt x="971" y="402"/>
                  </a:lnTo>
                  <a:lnTo>
                    <a:pt x="950" y="381"/>
                  </a:lnTo>
                  <a:lnTo>
                    <a:pt x="927" y="360"/>
                  </a:lnTo>
                  <a:lnTo>
                    <a:pt x="905" y="340"/>
                  </a:lnTo>
                  <a:lnTo>
                    <a:pt x="881" y="319"/>
                  </a:lnTo>
                  <a:lnTo>
                    <a:pt x="857" y="299"/>
                  </a:lnTo>
                  <a:lnTo>
                    <a:pt x="831" y="280"/>
                  </a:lnTo>
                  <a:lnTo>
                    <a:pt x="805" y="261"/>
                  </a:lnTo>
                  <a:lnTo>
                    <a:pt x="778" y="242"/>
                  </a:lnTo>
                  <a:lnTo>
                    <a:pt x="749" y="224"/>
                  </a:lnTo>
                  <a:lnTo>
                    <a:pt x="721" y="207"/>
                  </a:lnTo>
                  <a:lnTo>
                    <a:pt x="691" y="190"/>
                  </a:lnTo>
                  <a:lnTo>
                    <a:pt x="661" y="173"/>
                  </a:lnTo>
                  <a:lnTo>
                    <a:pt x="630" y="157"/>
                  </a:lnTo>
                  <a:lnTo>
                    <a:pt x="599" y="142"/>
                  </a:lnTo>
                  <a:lnTo>
                    <a:pt x="568" y="127"/>
                  </a:lnTo>
                  <a:lnTo>
                    <a:pt x="535" y="113"/>
                  </a:lnTo>
                  <a:lnTo>
                    <a:pt x="502" y="100"/>
                  </a:lnTo>
                  <a:lnTo>
                    <a:pt x="469" y="87"/>
                  </a:lnTo>
                  <a:lnTo>
                    <a:pt x="435" y="75"/>
                  </a:lnTo>
                  <a:lnTo>
                    <a:pt x="402" y="64"/>
                  </a:lnTo>
                  <a:lnTo>
                    <a:pt x="367" y="54"/>
                  </a:lnTo>
                  <a:lnTo>
                    <a:pt x="333" y="45"/>
                  </a:lnTo>
                  <a:lnTo>
                    <a:pt x="299" y="35"/>
                  </a:lnTo>
                  <a:lnTo>
                    <a:pt x="263" y="28"/>
                  </a:lnTo>
                  <a:lnTo>
                    <a:pt x="228" y="21"/>
                  </a:lnTo>
                  <a:lnTo>
                    <a:pt x="202" y="16"/>
                  </a:lnTo>
                  <a:lnTo>
                    <a:pt x="175" y="12"/>
                  </a:lnTo>
                  <a:lnTo>
                    <a:pt x="149" y="8"/>
                  </a:lnTo>
                  <a:lnTo>
                    <a:pt x="123" y="6"/>
                  </a:lnTo>
                  <a:lnTo>
                    <a:pt x="97" y="4"/>
                  </a:lnTo>
                  <a:lnTo>
                    <a:pt x="72" y="1"/>
                  </a:lnTo>
                  <a:lnTo>
                    <a:pt x="47" y="0"/>
                  </a:lnTo>
                  <a:lnTo>
                    <a:pt x="22" y="0"/>
                  </a:lnTo>
                  <a:lnTo>
                    <a:pt x="0" y="0"/>
                  </a:lnTo>
                  <a:lnTo>
                    <a:pt x="12" y="20"/>
                  </a:lnTo>
                  <a:lnTo>
                    <a:pt x="24" y="41"/>
                  </a:lnTo>
                  <a:lnTo>
                    <a:pt x="38" y="63"/>
                  </a:lnTo>
                  <a:lnTo>
                    <a:pt x="52" y="83"/>
                  </a:lnTo>
                  <a:lnTo>
                    <a:pt x="67" y="105"/>
                  </a:lnTo>
                  <a:lnTo>
                    <a:pt x="83" y="126"/>
                  </a:lnTo>
                  <a:lnTo>
                    <a:pt x="100" y="148"/>
                  </a:lnTo>
                  <a:lnTo>
                    <a:pt x="117" y="168"/>
                  </a:lnTo>
                  <a:lnTo>
                    <a:pt x="135" y="190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2" name="Freeform 11"/>
            <p:cNvSpPr>
              <a:spLocks/>
            </p:cNvSpPr>
            <p:nvPr/>
          </p:nvSpPr>
          <p:spPr bwMode="auto">
            <a:xfrm>
              <a:off x="8807" y="3758"/>
              <a:ext cx="306" cy="92"/>
            </a:xfrm>
            <a:custGeom>
              <a:avLst/>
              <a:gdLst>
                <a:gd name="T0" fmla="*/ 0 w 1223"/>
                <a:gd name="T1" fmla="*/ 0 h 368"/>
                <a:gd name="T2" fmla="*/ 0 w 1223"/>
                <a:gd name="T3" fmla="*/ 0 h 368"/>
                <a:gd name="T4" fmla="*/ 0 w 1223"/>
                <a:gd name="T5" fmla="*/ 0 h 368"/>
                <a:gd name="T6" fmla="*/ 0 w 1223"/>
                <a:gd name="T7" fmla="*/ 0 h 368"/>
                <a:gd name="T8" fmla="*/ 0 w 1223"/>
                <a:gd name="T9" fmla="*/ 0 h 368"/>
                <a:gd name="T10" fmla="*/ 0 w 1223"/>
                <a:gd name="T11" fmla="*/ 0 h 368"/>
                <a:gd name="T12" fmla="*/ 0 w 1223"/>
                <a:gd name="T13" fmla="*/ 0 h 368"/>
                <a:gd name="T14" fmla="*/ 0 w 1223"/>
                <a:gd name="T15" fmla="*/ 0 h 368"/>
                <a:gd name="T16" fmla="*/ 0 w 1223"/>
                <a:gd name="T17" fmla="*/ 0 h 368"/>
                <a:gd name="T18" fmla="*/ 0 w 1223"/>
                <a:gd name="T19" fmla="*/ 0 h 368"/>
                <a:gd name="T20" fmla="*/ 0 w 1223"/>
                <a:gd name="T21" fmla="*/ 0 h 368"/>
                <a:gd name="T22" fmla="*/ 0 w 1223"/>
                <a:gd name="T23" fmla="*/ 0 h 368"/>
                <a:gd name="T24" fmla="*/ 0 w 1223"/>
                <a:gd name="T25" fmla="*/ 0 h 368"/>
                <a:gd name="T26" fmla="*/ 0 w 1223"/>
                <a:gd name="T27" fmla="*/ 0 h 368"/>
                <a:gd name="T28" fmla="*/ 0 w 1223"/>
                <a:gd name="T29" fmla="*/ 0 h 368"/>
                <a:gd name="T30" fmla="*/ 0 w 1223"/>
                <a:gd name="T31" fmla="*/ 0 h 368"/>
                <a:gd name="T32" fmla="*/ 0 w 1223"/>
                <a:gd name="T33" fmla="*/ 0 h 368"/>
                <a:gd name="T34" fmla="*/ 0 w 1223"/>
                <a:gd name="T35" fmla="*/ 0 h 368"/>
                <a:gd name="T36" fmla="*/ 0 w 1223"/>
                <a:gd name="T37" fmla="*/ 0 h 368"/>
                <a:gd name="T38" fmla="*/ 0 w 1223"/>
                <a:gd name="T39" fmla="*/ 0 h 368"/>
                <a:gd name="T40" fmla="*/ 0 w 1223"/>
                <a:gd name="T41" fmla="*/ 0 h 368"/>
                <a:gd name="T42" fmla="*/ 0 w 1223"/>
                <a:gd name="T43" fmla="*/ 0 h 368"/>
                <a:gd name="T44" fmla="*/ 0 w 1223"/>
                <a:gd name="T45" fmla="*/ 0 h 368"/>
                <a:gd name="T46" fmla="*/ 0 w 1223"/>
                <a:gd name="T47" fmla="*/ 0 h 368"/>
                <a:gd name="T48" fmla="*/ 0 w 1223"/>
                <a:gd name="T49" fmla="*/ 0 h 368"/>
                <a:gd name="T50" fmla="*/ 0 w 1223"/>
                <a:gd name="T51" fmla="*/ 0 h 368"/>
                <a:gd name="T52" fmla="*/ 0 w 1223"/>
                <a:gd name="T53" fmla="*/ 0 h 368"/>
                <a:gd name="T54" fmla="*/ 0 w 1223"/>
                <a:gd name="T55" fmla="*/ 0 h 368"/>
                <a:gd name="T56" fmla="*/ 0 w 1223"/>
                <a:gd name="T57" fmla="*/ 0 h 368"/>
                <a:gd name="T58" fmla="*/ 0 w 1223"/>
                <a:gd name="T59" fmla="*/ 0 h 368"/>
                <a:gd name="T60" fmla="*/ 0 w 1223"/>
                <a:gd name="T61" fmla="*/ 0 h 368"/>
                <a:gd name="T62" fmla="*/ 0 w 1223"/>
                <a:gd name="T63" fmla="*/ 0 h 368"/>
                <a:gd name="T64" fmla="*/ 0 w 1223"/>
                <a:gd name="T65" fmla="*/ 0 h 368"/>
                <a:gd name="T66" fmla="*/ 0 w 1223"/>
                <a:gd name="T67" fmla="*/ 0 h 368"/>
                <a:gd name="T68" fmla="*/ 0 w 1223"/>
                <a:gd name="T69" fmla="*/ 0 h 368"/>
                <a:gd name="T70" fmla="*/ 0 w 1223"/>
                <a:gd name="T71" fmla="*/ 0 h 368"/>
                <a:gd name="T72" fmla="*/ 0 w 1223"/>
                <a:gd name="T73" fmla="*/ 0 h 368"/>
                <a:gd name="T74" fmla="*/ 0 w 1223"/>
                <a:gd name="T75" fmla="*/ 0 h 368"/>
                <a:gd name="T76" fmla="*/ 0 w 1223"/>
                <a:gd name="T77" fmla="*/ 0 h 368"/>
                <a:gd name="T78" fmla="*/ 0 w 1223"/>
                <a:gd name="T79" fmla="*/ 0 h 368"/>
                <a:gd name="T80" fmla="*/ 0 w 1223"/>
                <a:gd name="T81" fmla="*/ 0 h 368"/>
                <a:gd name="T82" fmla="*/ 0 w 1223"/>
                <a:gd name="T83" fmla="*/ 0 h 368"/>
                <a:gd name="T84" fmla="*/ 0 w 1223"/>
                <a:gd name="T85" fmla="*/ 0 h 368"/>
                <a:gd name="T86" fmla="*/ 0 w 1223"/>
                <a:gd name="T87" fmla="*/ 0 h 368"/>
                <a:gd name="T88" fmla="*/ 0 w 1223"/>
                <a:gd name="T89" fmla="*/ 0 h 368"/>
                <a:gd name="T90" fmla="*/ 0 w 1223"/>
                <a:gd name="T91" fmla="*/ 0 h 368"/>
                <a:gd name="T92" fmla="*/ 0 w 1223"/>
                <a:gd name="T93" fmla="*/ 0 h 368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1223" h="368">
                  <a:moveTo>
                    <a:pt x="1210" y="273"/>
                  </a:moveTo>
                  <a:lnTo>
                    <a:pt x="1217" y="270"/>
                  </a:lnTo>
                  <a:lnTo>
                    <a:pt x="1216" y="262"/>
                  </a:lnTo>
                  <a:lnTo>
                    <a:pt x="1216" y="251"/>
                  </a:lnTo>
                  <a:lnTo>
                    <a:pt x="1216" y="240"/>
                  </a:lnTo>
                  <a:lnTo>
                    <a:pt x="1216" y="229"/>
                  </a:lnTo>
                  <a:lnTo>
                    <a:pt x="1216" y="219"/>
                  </a:lnTo>
                  <a:lnTo>
                    <a:pt x="1217" y="206"/>
                  </a:lnTo>
                  <a:lnTo>
                    <a:pt x="1218" y="195"/>
                  </a:lnTo>
                  <a:lnTo>
                    <a:pt x="1219" y="183"/>
                  </a:lnTo>
                  <a:lnTo>
                    <a:pt x="1222" y="170"/>
                  </a:lnTo>
                  <a:lnTo>
                    <a:pt x="1223" y="163"/>
                  </a:lnTo>
                  <a:lnTo>
                    <a:pt x="1216" y="159"/>
                  </a:lnTo>
                  <a:lnTo>
                    <a:pt x="1196" y="143"/>
                  </a:lnTo>
                  <a:lnTo>
                    <a:pt x="1174" y="129"/>
                  </a:lnTo>
                  <a:lnTo>
                    <a:pt x="1151" y="116"/>
                  </a:lnTo>
                  <a:lnTo>
                    <a:pt x="1126" y="103"/>
                  </a:lnTo>
                  <a:lnTo>
                    <a:pt x="1101" y="91"/>
                  </a:lnTo>
                  <a:lnTo>
                    <a:pt x="1075" y="79"/>
                  </a:lnTo>
                  <a:lnTo>
                    <a:pt x="1048" y="69"/>
                  </a:lnTo>
                  <a:lnTo>
                    <a:pt x="1021" y="59"/>
                  </a:lnTo>
                  <a:lnTo>
                    <a:pt x="992" y="50"/>
                  </a:lnTo>
                  <a:lnTo>
                    <a:pt x="963" y="42"/>
                  </a:lnTo>
                  <a:lnTo>
                    <a:pt x="932" y="34"/>
                  </a:lnTo>
                  <a:lnTo>
                    <a:pt x="902" y="27"/>
                  </a:lnTo>
                  <a:lnTo>
                    <a:pt x="870" y="20"/>
                  </a:lnTo>
                  <a:lnTo>
                    <a:pt x="838" y="16"/>
                  </a:lnTo>
                  <a:lnTo>
                    <a:pt x="805" y="11"/>
                  </a:lnTo>
                  <a:lnTo>
                    <a:pt x="772" y="7"/>
                  </a:lnTo>
                  <a:lnTo>
                    <a:pt x="738" y="4"/>
                  </a:lnTo>
                  <a:lnTo>
                    <a:pt x="704" y="2"/>
                  </a:lnTo>
                  <a:lnTo>
                    <a:pt x="670" y="0"/>
                  </a:lnTo>
                  <a:lnTo>
                    <a:pt x="635" y="0"/>
                  </a:lnTo>
                  <a:lnTo>
                    <a:pt x="601" y="0"/>
                  </a:lnTo>
                  <a:lnTo>
                    <a:pt x="566" y="1"/>
                  </a:lnTo>
                  <a:lnTo>
                    <a:pt x="531" y="2"/>
                  </a:lnTo>
                  <a:lnTo>
                    <a:pt x="495" y="4"/>
                  </a:lnTo>
                  <a:lnTo>
                    <a:pt x="460" y="8"/>
                  </a:lnTo>
                  <a:lnTo>
                    <a:pt x="424" y="12"/>
                  </a:lnTo>
                  <a:lnTo>
                    <a:pt x="389" y="17"/>
                  </a:lnTo>
                  <a:lnTo>
                    <a:pt x="353" y="24"/>
                  </a:lnTo>
                  <a:lnTo>
                    <a:pt x="318" y="29"/>
                  </a:lnTo>
                  <a:lnTo>
                    <a:pt x="283" y="37"/>
                  </a:lnTo>
                  <a:lnTo>
                    <a:pt x="249" y="45"/>
                  </a:lnTo>
                  <a:lnTo>
                    <a:pt x="215" y="54"/>
                  </a:lnTo>
                  <a:lnTo>
                    <a:pt x="189" y="62"/>
                  </a:lnTo>
                  <a:lnTo>
                    <a:pt x="163" y="70"/>
                  </a:lnTo>
                  <a:lnTo>
                    <a:pt x="138" y="79"/>
                  </a:lnTo>
                  <a:lnTo>
                    <a:pt x="113" y="88"/>
                  </a:lnTo>
                  <a:lnTo>
                    <a:pt x="89" y="97"/>
                  </a:lnTo>
                  <a:lnTo>
                    <a:pt x="65" y="108"/>
                  </a:lnTo>
                  <a:lnTo>
                    <a:pt x="42" y="118"/>
                  </a:lnTo>
                  <a:lnTo>
                    <a:pt x="21" y="128"/>
                  </a:lnTo>
                  <a:lnTo>
                    <a:pt x="0" y="138"/>
                  </a:lnTo>
                  <a:lnTo>
                    <a:pt x="19" y="150"/>
                  </a:lnTo>
                  <a:lnTo>
                    <a:pt x="40" y="163"/>
                  </a:lnTo>
                  <a:lnTo>
                    <a:pt x="62" y="176"/>
                  </a:lnTo>
                  <a:lnTo>
                    <a:pt x="84" y="189"/>
                  </a:lnTo>
                  <a:lnTo>
                    <a:pt x="107" y="202"/>
                  </a:lnTo>
                  <a:lnTo>
                    <a:pt x="131" y="213"/>
                  </a:lnTo>
                  <a:lnTo>
                    <a:pt x="156" y="226"/>
                  </a:lnTo>
                  <a:lnTo>
                    <a:pt x="180" y="237"/>
                  </a:lnTo>
                  <a:lnTo>
                    <a:pt x="206" y="247"/>
                  </a:lnTo>
                  <a:lnTo>
                    <a:pt x="239" y="261"/>
                  </a:lnTo>
                  <a:lnTo>
                    <a:pt x="273" y="273"/>
                  </a:lnTo>
                  <a:lnTo>
                    <a:pt x="307" y="286"/>
                  </a:lnTo>
                  <a:lnTo>
                    <a:pt x="341" y="297"/>
                  </a:lnTo>
                  <a:lnTo>
                    <a:pt x="375" y="308"/>
                  </a:lnTo>
                  <a:lnTo>
                    <a:pt x="410" y="317"/>
                  </a:lnTo>
                  <a:lnTo>
                    <a:pt x="444" y="326"/>
                  </a:lnTo>
                  <a:lnTo>
                    <a:pt x="479" y="334"/>
                  </a:lnTo>
                  <a:lnTo>
                    <a:pt x="515" y="340"/>
                  </a:lnTo>
                  <a:lnTo>
                    <a:pt x="549" y="347"/>
                  </a:lnTo>
                  <a:lnTo>
                    <a:pt x="584" y="352"/>
                  </a:lnTo>
                  <a:lnTo>
                    <a:pt x="618" y="356"/>
                  </a:lnTo>
                  <a:lnTo>
                    <a:pt x="653" y="361"/>
                  </a:lnTo>
                  <a:lnTo>
                    <a:pt x="687" y="363"/>
                  </a:lnTo>
                  <a:lnTo>
                    <a:pt x="721" y="365"/>
                  </a:lnTo>
                  <a:lnTo>
                    <a:pt x="754" y="367"/>
                  </a:lnTo>
                  <a:lnTo>
                    <a:pt x="788" y="368"/>
                  </a:lnTo>
                  <a:lnTo>
                    <a:pt x="821" y="367"/>
                  </a:lnTo>
                  <a:lnTo>
                    <a:pt x="853" y="365"/>
                  </a:lnTo>
                  <a:lnTo>
                    <a:pt x="885" y="364"/>
                  </a:lnTo>
                  <a:lnTo>
                    <a:pt x="916" y="361"/>
                  </a:lnTo>
                  <a:lnTo>
                    <a:pt x="947" y="357"/>
                  </a:lnTo>
                  <a:lnTo>
                    <a:pt x="978" y="353"/>
                  </a:lnTo>
                  <a:lnTo>
                    <a:pt x="1006" y="347"/>
                  </a:lnTo>
                  <a:lnTo>
                    <a:pt x="1036" y="342"/>
                  </a:lnTo>
                  <a:lnTo>
                    <a:pt x="1063" y="334"/>
                  </a:lnTo>
                  <a:lnTo>
                    <a:pt x="1090" y="326"/>
                  </a:lnTo>
                  <a:lnTo>
                    <a:pt x="1116" y="318"/>
                  </a:lnTo>
                  <a:lnTo>
                    <a:pt x="1141" y="308"/>
                  </a:lnTo>
                  <a:lnTo>
                    <a:pt x="1165" y="297"/>
                  </a:lnTo>
                  <a:lnTo>
                    <a:pt x="1189" y="286"/>
                  </a:lnTo>
                  <a:lnTo>
                    <a:pt x="1210" y="273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3" name="Freeform 12"/>
            <p:cNvSpPr>
              <a:spLocks/>
            </p:cNvSpPr>
            <p:nvPr/>
          </p:nvSpPr>
          <p:spPr bwMode="auto">
            <a:xfrm>
              <a:off x="8839" y="3860"/>
              <a:ext cx="287" cy="135"/>
            </a:xfrm>
            <a:custGeom>
              <a:avLst/>
              <a:gdLst>
                <a:gd name="T0" fmla="*/ 0 w 1149"/>
                <a:gd name="T1" fmla="*/ 0 h 540"/>
                <a:gd name="T2" fmla="*/ 0 w 1149"/>
                <a:gd name="T3" fmla="*/ 0 h 540"/>
                <a:gd name="T4" fmla="*/ 0 w 1149"/>
                <a:gd name="T5" fmla="*/ 0 h 540"/>
                <a:gd name="T6" fmla="*/ 0 w 1149"/>
                <a:gd name="T7" fmla="*/ 0 h 540"/>
                <a:gd name="T8" fmla="*/ 0 w 1149"/>
                <a:gd name="T9" fmla="*/ 0 h 540"/>
                <a:gd name="T10" fmla="*/ 0 w 1149"/>
                <a:gd name="T11" fmla="*/ 0 h 540"/>
                <a:gd name="T12" fmla="*/ 0 w 1149"/>
                <a:gd name="T13" fmla="*/ 0 h 540"/>
                <a:gd name="T14" fmla="*/ 0 w 1149"/>
                <a:gd name="T15" fmla="*/ 0 h 540"/>
                <a:gd name="T16" fmla="*/ 0 w 1149"/>
                <a:gd name="T17" fmla="*/ 0 h 540"/>
                <a:gd name="T18" fmla="*/ 0 w 1149"/>
                <a:gd name="T19" fmla="*/ 0 h 540"/>
                <a:gd name="T20" fmla="*/ 0 w 1149"/>
                <a:gd name="T21" fmla="*/ 0 h 540"/>
                <a:gd name="T22" fmla="*/ 0 w 1149"/>
                <a:gd name="T23" fmla="*/ 0 h 540"/>
                <a:gd name="T24" fmla="*/ 0 w 1149"/>
                <a:gd name="T25" fmla="*/ 0 h 540"/>
                <a:gd name="T26" fmla="*/ 0 w 1149"/>
                <a:gd name="T27" fmla="*/ 0 h 540"/>
                <a:gd name="T28" fmla="*/ 0 w 1149"/>
                <a:gd name="T29" fmla="*/ 0 h 540"/>
                <a:gd name="T30" fmla="*/ 0 w 1149"/>
                <a:gd name="T31" fmla="*/ 0 h 540"/>
                <a:gd name="T32" fmla="*/ 0 w 1149"/>
                <a:gd name="T33" fmla="*/ 0 h 540"/>
                <a:gd name="T34" fmla="*/ 0 w 1149"/>
                <a:gd name="T35" fmla="*/ 0 h 540"/>
                <a:gd name="T36" fmla="*/ 0 w 1149"/>
                <a:gd name="T37" fmla="*/ 0 h 540"/>
                <a:gd name="T38" fmla="*/ 0 w 1149"/>
                <a:gd name="T39" fmla="*/ 0 h 540"/>
                <a:gd name="T40" fmla="*/ 0 w 1149"/>
                <a:gd name="T41" fmla="*/ 0 h 540"/>
                <a:gd name="T42" fmla="*/ 0 w 1149"/>
                <a:gd name="T43" fmla="*/ 0 h 540"/>
                <a:gd name="T44" fmla="*/ 0 w 1149"/>
                <a:gd name="T45" fmla="*/ 0 h 540"/>
                <a:gd name="T46" fmla="*/ 0 w 1149"/>
                <a:gd name="T47" fmla="*/ 0 h 540"/>
                <a:gd name="T48" fmla="*/ 0 w 1149"/>
                <a:gd name="T49" fmla="*/ 0 h 540"/>
                <a:gd name="T50" fmla="*/ 0 w 1149"/>
                <a:gd name="T51" fmla="*/ 0 h 540"/>
                <a:gd name="T52" fmla="*/ 0 w 1149"/>
                <a:gd name="T53" fmla="*/ 0 h 540"/>
                <a:gd name="T54" fmla="*/ 0 w 1149"/>
                <a:gd name="T55" fmla="*/ 0 h 540"/>
                <a:gd name="T56" fmla="*/ 0 w 1149"/>
                <a:gd name="T57" fmla="*/ 0 h 540"/>
                <a:gd name="T58" fmla="*/ 0 w 1149"/>
                <a:gd name="T59" fmla="*/ 0 h 540"/>
                <a:gd name="T60" fmla="*/ 0 w 1149"/>
                <a:gd name="T61" fmla="*/ 0 h 540"/>
                <a:gd name="T62" fmla="*/ 0 w 1149"/>
                <a:gd name="T63" fmla="*/ 0 h 540"/>
                <a:gd name="T64" fmla="*/ 0 w 1149"/>
                <a:gd name="T65" fmla="*/ 0 h 540"/>
                <a:gd name="T66" fmla="*/ 0 w 1149"/>
                <a:gd name="T67" fmla="*/ 0 h 540"/>
                <a:gd name="T68" fmla="*/ 0 w 1149"/>
                <a:gd name="T69" fmla="*/ 0 h 540"/>
                <a:gd name="T70" fmla="*/ 0 w 1149"/>
                <a:gd name="T71" fmla="*/ 0 h 540"/>
                <a:gd name="T72" fmla="*/ 0 w 1149"/>
                <a:gd name="T73" fmla="*/ 0 h 540"/>
                <a:gd name="T74" fmla="*/ 0 w 1149"/>
                <a:gd name="T75" fmla="*/ 0 h 540"/>
                <a:gd name="T76" fmla="*/ 0 w 1149"/>
                <a:gd name="T77" fmla="*/ 0 h 540"/>
                <a:gd name="T78" fmla="*/ 0 w 1149"/>
                <a:gd name="T79" fmla="*/ 0 h 540"/>
                <a:gd name="T80" fmla="*/ 0 w 1149"/>
                <a:gd name="T81" fmla="*/ 0 h 540"/>
                <a:gd name="T82" fmla="*/ 0 w 1149"/>
                <a:gd name="T83" fmla="*/ 0 h 540"/>
                <a:gd name="T84" fmla="*/ 0 w 1149"/>
                <a:gd name="T85" fmla="*/ 0 h 540"/>
                <a:gd name="T86" fmla="*/ 0 w 1149"/>
                <a:gd name="T87" fmla="*/ 0 h 540"/>
                <a:gd name="T88" fmla="*/ 0 w 1149"/>
                <a:gd name="T89" fmla="*/ 0 h 540"/>
                <a:gd name="T90" fmla="*/ 0 w 1149"/>
                <a:gd name="T91" fmla="*/ 0 h 5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149" h="540">
                  <a:moveTo>
                    <a:pt x="1145" y="116"/>
                  </a:moveTo>
                  <a:lnTo>
                    <a:pt x="1149" y="109"/>
                  </a:lnTo>
                  <a:lnTo>
                    <a:pt x="1145" y="104"/>
                  </a:lnTo>
                  <a:lnTo>
                    <a:pt x="1139" y="93"/>
                  </a:lnTo>
                  <a:lnTo>
                    <a:pt x="1135" y="83"/>
                  </a:lnTo>
                  <a:lnTo>
                    <a:pt x="1130" y="74"/>
                  </a:lnTo>
                  <a:lnTo>
                    <a:pt x="1126" y="65"/>
                  </a:lnTo>
                  <a:lnTo>
                    <a:pt x="1121" y="54"/>
                  </a:lnTo>
                  <a:lnTo>
                    <a:pt x="1116" y="42"/>
                  </a:lnTo>
                  <a:lnTo>
                    <a:pt x="1112" y="30"/>
                  </a:lnTo>
                  <a:lnTo>
                    <a:pt x="1108" y="18"/>
                  </a:lnTo>
                  <a:lnTo>
                    <a:pt x="1106" y="12"/>
                  </a:lnTo>
                  <a:lnTo>
                    <a:pt x="1099" y="11"/>
                  </a:lnTo>
                  <a:lnTo>
                    <a:pt x="1073" y="6"/>
                  </a:lnTo>
                  <a:lnTo>
                    <a:pt x="1047" y="3"/>
                  </a:lnTo>
                  <a:lnTo>
                    <a:pt x="1021" y="0"/>
                  </a:lnTo>
                  <a:lnTo>
                    <a:pt x="994" y="0"/>
                  </a:lnTo>
                  <a:lnTo>
                    <a:pt x="965" y="0"/>
                  </a:lnTo>
                  <a:lnTo>
                    <a:pt x="937" y="1"/>
                  </a:lnTo>
                  <a:lnTo>
                    <a:pt x="909" y="4"/>
                  </a:lnTo>
                  <a:lnTo>
                    <a:pt x="879" y="7"/>
                  </a:lnTo>
                  <a:lnTo>
                    <a:pt x="850" y="12"/>
                  </a:lnTo>
                  <a:lnTo>
                    <a:pt x="819" y="17"/>
                  </a:lnTo>
                  <a:lnTo>
                    <a:pt x="788" y="24"/>
                  </a:lnTo>
                  <a:lnTo>
                    <a:pt x="758" y="31"/>
                  </a:lnTo>
                  <a:lnTo>
                    <a:pt x="727" y="40"/>
                  </a:lnTo>
                  <a:lnTo>
                    <a:pt x="695" y="49"/>
                  </a:lnTo>
                  <a:lnTo>
                    <a:pt x="665" y="59"/>
                  </a:lnTo>
                  <a:lnTo>
                    <a:pt x="633" y="71"/>
                  </a:lnTo>
                  <a:lnTo>
                    <a:pt x="601" y="83"/>
                  </a:lnTo>
                  <a:lnTo>
                    <a:pt x="571" y="96"/>
                  </a:lnTo>
                  <a:lnTo>
                    <a:pt x="539" y="109"/>
                  </a:lnTo>
                  <a:lnTo>
                    <a:pt x="507" y="124"/>
                  </a:lnTo>
                  <a:lnTo>
                    <a:pt x="476" y="140"/>
                  </a:lnTo>
                  <a:lnTo>
                    <a:pt x="446" y="156"/>
                  </a:lnTo>
                  <a:lnTo>
                    <a:pt x="414" y="174"/>
                  </a:lnTo>
                  <a:lnTo>
                    <a:pt x="384" y="191"/>
                  </a:lnTo>
                  <a:lnTo>
                    <a:pt x="354" y="210"/>
                  </a:lnTo>
                  <a:lnTo>
                    <a:pt x="324" y="230"/>
                  </a:lnTo>
                  <a:lnTo>
                    <a:pt x="295" y="249"/>
                  </a:lnTo>
                  <a:lnTo>
                    <a:pt x="265" y="271"/>
                  </a:lnTo>
                  <a:lnTo>
                    <a:pt x="237" y="292"/>
                  </a:lnTo>
                  <a:lnTo>
                    <a:pt x="208" y="314"/>
                  </a:lnTo>
                  <a:lnTo>
                    <a:pt x="181" y="336"/>
                  </a:lnTo>
                  <a:lnTo>
                    <a:pt x="154" y="360"/>
                  </a:lnTo>
                  <a:lnTo>
                    <a:pt x="115" y="398"/>
                  </a:lnTo>
                  <a:lnTo>
                    <a:pt x="78" y="435"/>
                  </a:lnTo>
                  <a:lnTo>
                    <a:pt x="61" y="455"/>
                  </a:lnTo>
                  <a:lnTo>
                    <a:pt x="44" y="474"/>
                  </a:lnTo>
                  <a:lnTo>
                    <a:pt x="28" y="493"/>
                  </a:lnTo>
                  <a:lnTo>
                    <a:pt x="12" y="513"/>
                  </a:lnTo>
                  <a:lnTo>
                    <a:pt x="0" y="530"/>
                  </a:lnTo>
                  <a:lnTo>
                    <a:pt x="21" y="532"/>
                  </a:lnTo>
                  <a:lnTo>
                    <a:pt x="46" y="535"/>
                  </a:lnTo>
                  <a:lnTo>
                    <a:pt x="71" y="538"/>
                  </a:lnTo>
                  <a:lnTo>
                    <a:pt x="97" y="539"/>
                  </a:lnTo>
                  <a:lnTo>
                    <a:pt x="123" y="540"/>
                  </a:lnTo>
                  <a:lnTo>
                    <a:pt x="149" y="540"/>
                  </a:lnTo>
                  <a:lnTo>
                    <a:pt x="177" y="540"/>
                  </a:lnTo>
                  <a:lnTo>
                    <a:pt x="204" y="539"/>
                  </a:lnTo>
                  <a:lnTo>
                    <a:pt x="231" y="538"/>
                  </a:lnTo>
                  <a:lnTo>
                    <a:pt x="267" y="535"/>
                  </a:lnTo>
                  <a:lnTo>
                    <a:pt x="303" y="532"/>
                  </a:lnTo>
                  <a:lnTo>
                    <a:pt x="339" y="527"/>
                  </a:lnTo>
                  <a:lnTo>
                    <a:pt x="374" y="522"/>
                  </a:lnTo>
                  <a:lnTo>
                    <a:pt x="410" y="516"/>
                  </a:lnTo>
                  <a:lnTo>
                    <a:pt x="446" y="509"/>
                  </a:lnTo>
                  <a:lnTo>
                    <a:pt x="481" y="501"/>
                  </a:lnTo>
                  <a:lnTo>
                    <a:pt x="515" y="493"/>
                  </a:lnTo>
                  <a:lnTo>
                    <a:pt x="549" y="484"/>
                  </a:lnTo>
                  <a:lnTo>
                    <a:pt x="583" y="474"/>
                  </a:lnTo>
                  <a:lnTo>
                    <a:pt x="617" y="464"/>
                  </a:lnTo>
                  <a:lnTo>
                    <a:pt x="650" y="452"/>
                  </a:lnTo>
                  <a:lnTo>
                    <a:pt x="683" y="441"/>
                  </a:lnTo>
                  <a:lnTo>
                    <a:pt x="715" y="428"/>
                  </a:lnTo>
                  <a:lnTo>
                    <a:pt x="746" y="415"/>
                  </a:lnTo>
                  <a:lnTo>
                    <a:pt x="777" y="401"/>
                  </a:lnTo>
                  <a:lnTo>
                    <a:pt x="807" y="388"/>
                  </a:lnTo>
                  <a:lnTo>
                    <a:pt x="836" y="373"/>
                  </a:lnTo>
                  <a:lnTo>
                    <a:pt x="864" y="357"/>
                  </a:lnTo>
                  <a:lnTo>
                    <a:pt x="893" y="341"/>
                  </a:lnTo>
                  <a:lnTo>
                    <a:pt x="919" y="325"/>
                  </a:lnTo>
                  <a:lnTo>
                    <a:pt x="945" y="308"/>
                  </a:lnTo>
                  <a:lnTo>
                    <a:pt x="970" y="290"/>
                  </a:lnTo>
                  <a:lnTo>
                    <a:pt x="994" y="273"/>
                  </a:lnTo>
                  <a:lnTo>
                    <a:pt x="1017" y="255"/>
                  </a:lnTo>
                  <a:lnTo>
                    <a:pt x="1039" y="235"/>
                  </a:lnTo>
                  <a:lnTo>
                    <a:pt x="1060" y="216"/>
                  </a:lnTo>
                  <a:lnTo>
                    <a:pt x="1079" y="197"/>
                  </a:lnTo>
                  <a:lnTo>
                    <a:pt x="1097" y="177"/>
                  </a:lnTo>
                  <a:lnTo>
                    <a:pt x="1114" y="157"/>
                  </a:lnTo>
                  <a:lnTo>
                    <a:pt x="1130" y="137"/>
                  </a:lnTo>
                  <a:lnTo>
                    <a:pt x="1145" y="116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4" name="Freeform 13"/>
            <p:cNvSpPr>
              <a:spLocks/>
            </p:cNvSpPr>
            <p:nvPr/>
          </p:nvSpPr>
          <p:spPr bwMode="auto">
            <a:xfrm>
              <a:off x="8956" y="3917"/>
              <a:ext cx="211" cy="239"/>
            </a:xfrm>
            <a:custGeom>
              <a:avLst/>
              <a:gdLst>
                <a:gd name="T0" fmla="*/ 0 w 846"/>
                <a:gd name="T1" fmla="*/ 0 h 955"/>
                <a:gd name="T2" fmla="*/ 0 w 846"/>
                <a:gd name="T3" fmla="*/ 0 h 955"/>
                <a:gd name="T4" fmla="*/ 0 w 846"/>
                <a:gd name="T5" fmla="*/ 0 h 955"/>
                <a:gd name="T6" fmla="*/ 0 w 846"/>
                <a:gd name="T7" fmla="*/ 0 h 955"/>
                <a:gd name="T8" fmla="*/ 0 w 846"/>
                <a:gd name="T9" fmla="*/ 0 h 955"/>
                <a:gd name="T10" fmla="*/ 0 w 846"/>
                <a:gd name="T11" fmla="*/ 0 h 955"/>
                <a:gd name="T12" fmla="*/ 0 w 846"/>
                <a:gd name="T13" fmla="*/ 0 h 955"/>
                <a:gd name="T14" fmla="*/ 0 w 846"/>
                <a:gd name="T15" fmla="*/ 0 h 955"/>
                <a:gd name="T16" fmla="*/ 0 w 846"/>
                <a:gd name="T17" fmla="*/ 0 h 955"/>
                <a:gd name="T18" fmla="*/ 0 w 846"/>
                <a:gd name="T19" fmla="*/ 0 h 955"/>
                <a:gd name="T20" fmla="*/ 0 w 846"/>
                <a:gd name="T21" fmla="*/ 0 h 955"/>
                <a:gd name="T22" fmla="*/ 0 w 846"/>
                <a:gd name="T23" fmla="*/ 0 h 955"/>
                <a:gd name="T24" fmla="*/ 0 w 846"/>
                <a:gd name="T25" fmla="*/ 0 h 955"/>
                <a:gd name="T26" fmla="*/ 0 w 846"/>
                <a:gd name="T27" fmla="*/ 0 h 955"/>
                <a:gd name="T28" fmla="*/ 0 w 846"/>
                <a:gd name="T29" fmla="*/ 0 h 955"/>
                <a:gd name="T30" fmla="*/ 0 w 846"/>
                <a:gd name="T31" fmla="*/ 0 h 955"/>
                <a:gd name="T32" fmla="*/ 0 w 846"/>
                <a:gd name="T33" fmla="*/ 0 h 955"/>
                <a:gd name="T34" fmla="*/ 0 w 846"/>
                <a:gd name="T35" fmla="*/ 0 h 955"/>
                <a:gd name="T36" fmla="*/ 0 w 846"/>
                <a:gd name="T37" fmla="*/ 0 h 955"/>
                <a:gd name="T38" fmla="*/ 0 w 846"/>
                <a:gd name="T39" fmla="*/ 0 h 955"/>
                <a:gd name="T40" fmla="*/ 0 w 846"/>
                <a:gd name="T41" fmla="*/ 0 h 955"/>
                <a:gd name="T42" fmla="*/ 0 w 846"/>
                <a:gd name="T43" fmla="*/ 0 h 955"/>
                <a:gd name="T44" fmla="*/ 0 w 846"/>
                <a:gd name="T45" fmla="*/ 0 h 955"/>
                <a:gd name="T46" fmla="*/ 0 w 846"/>
                <a:gd name="T47" fmla="*/ 0 h 955"/>
                <a:gd name="T48" fmla="*/ 0 w 846"/>
                <a:gd name="T49" fmla="*/ 0 h 955"/>
                <a:gd name="T50" fmla="*/ 0 w 846"/>
                <a:gd name="T51" fmla="*/ 0 h 955"/>
                <a:gd name="T52" fmla="*/ 0 w 846"/>
                <a:gd name="T53" fmla="*/ 0 h 955"/>
                <a:gd name="T54" fmla="*/ 0 w 846"/>
                <a:gd name="T55" fmla="*/ 0 h 955"/>
                <a:gd name="T56" fmla="*/ 0 w 846"/>
                <a:gd name="T57" fmla="*/ 0 h 955"/>
                <a:gd name="T58" fmla="*/ 0 w 846"/>
                <a:gd name="T59" fmla="*/ 0 h 955"/>
                <a:gd name="T60" fmla="*/ 0 w 846"/>
                <a:gd name="T61" fmla="*/ 0 h 955"/>
                <a:gd name="T62" fmla="*/ 0 w 846"/>
                <a:gd name="T63" fmla="*/ 0 h 955"/>
                <a:gd name="T64" fmla="*/ 0 w 846"/>
                <a:gd name="T65" fmla="*/ 0 h 955"/>
                <a:gd name="T66" fmla="*/ 0 w 846"/>
                <a:gd name="T67" fmla="*/ 0 h 955"/>
                <a:gd name="T68" fmla="*/ 0 w 846"/>
                <a:gd name="T69" fmla="*/ 0 h 955"/>
                <a:gd name="T70" fmla="*/ 0 w 846"/>
                <a:gd name="T71" fmla="*/ 0 h 955"/>
                <a:gd name="T72" fmla="*/ 0 w 846"/>
                <a:gd name="T73" fmla="*/ 0 h 955"/>
                <a:gd name="T74" fmla="*/ 0 w 846"/>
                <a:gd name="T75" fmla="*/ 0 h 955"/>
                <a:gd name="T76" fmla="*/ 0 w 846"/>
                <a:gd name="T77" fmla="*/ 0 h 955"/>
                <a:gd name="T78" fmla="*/ 0 w 846"/>
                <a:gd name="T79" fmla="*/ 0 h 955"/>
                <a:gd name="T80" fmla="*/ 0 w 846"/>
                <a:gd name="T81" fmla="*/ 0 h 955"/>
                <a:gd name="T82" fmla="*/ 0 w 846"/>
                <a:gd name="T83" fmla="*/ 0 h 955"/>
                <a:gd name="T84" fmla="*/ 0 w 846"/>
                <a:gd name="T85" fmla="*/ 0 h 955"/>
                <a:gd name="T86" fmla="*/ 0 w 846"/>
                <a:gd name="T87" fmla="*/ 0 h 955"/>
                <a:gd name="T88" fmla="*/ 0 w 846"/>
                <a:gd name="T89" fmla="*/ 0 h 955"/>
                <a:gd name="T90" fmla="*/ 0 w 846"/>
                <a:gd name="T91" fmla="*/ 0 h 955"/>
                <a:gd name="T92" fmla="*/ 0 w 846"/>
                <a:gd name="T93" fmla="*/ 0 h 9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846" h="955">
                  <a:moveTo>
                    <a:pt x="805" y="39"/>
                  </a:moveTo>
                  <a:lnTo>
                    <a:pt x="796" y="32"/>
                  </a:lnTo>
                  <a:lnTo>
                    <a:pt x="787" y="24"/>
                  </a:lnTo>
                  <a:lnTo>
                    <a:pt x="778" y="14"/>
                  </a:lnTo>
                  <a:lnTo>
                    <a:pt x="770" y="5"/>
                  </a:lnTo>
                  <a:lnTo>
                    <a:pt x="764" y="0"/>
                  </a:lnTo>
                  <a:lnTo>
                    <a:pt x="757" y="2"/>
                  </a:lnTo>
                  <a:lnTo>
                    <a:pt x="732" y="10"/>
                  </a:lnTo>
                  <a:lnTo>
                    <a:pt x="708" y="19"/>
                  </a:lnTo>
                  <a:lnTo>
                    <a:pt x="683" y="28"/>
                  </a:lnTo>
                  <a:lnTo>
                    <a:pt x="659" y="39"/>
                  </a:lnTo>
                  <a:lnTo>
                    <a:pt x="634" y="52"/>
                  </a:lnTo>
                  <a:lnTo>
                    <a:pt x="609" y="67"/>
                  </a:lnTo>
                  <a:lnTo>
                    <a:pt x="584" y="81"/>
                  </a:lnTo>
                  <a:lnTo>
                    <a:pt x="559" y="97"/>
                  </a:lnTo>
                  <a:lnTo>
                    <a:pt x="535" y="114"/>
                  </a:lnTo>
                  <a:lnTo>
                    <a:pt x="510" y="133"/>
                  </a:lnTo>
                  <a:lnTo>
                    <a:pt x="485" y="152"/>
                  </a:lnTo>
                  <a:lnTo>
                    <a:pt x="461" y="172"/>
                  </a:lnTo>
                  <a:lnTo>
                    <a:pt x="437" y="194"/>
                  </a:lnTo>
                  <a:lnTo>
                    <a:pt x="413" y="216"/>
                  </a:lnTo>
                  <a:lnTo>
                    <a:pt x="390" y="239"/>
                  </a:lnTo>
                  <a:lnTo>
                    <a:pt x="367" y="263"/>
                  </a:lnTo>
                  <a:lnTo>
                    <a:pt x="343" y="288"/>
                  </a:lnTo>
                  <a:lnTo>
                    <a:pt x="321" y="313"/>
                  </a:lnTo>
                  <a:lnTo>
                    <a:pt x="299" y="339"/>
                  </a:lnTo>
                  <a:lnTo>
                    <a:pt x="277" y="367"/>
                  </a:lnTo>
                  <a:lnTo>
                    <a:pt x="257" y="395"/>
                  </a:lnTo>
                  <a:lnTo>
                    <a:pt x="235" y="423"/>
                  </a:lnTo>
                  <a:lnTo>
                    <a:pt x="216" y="452"/>
                  </a:lnTo>
                  <a:lnTo>
                    <a:pt x="197" y="481"/>
                  </a:lnTo>
                  <a:lnTo>
                    <a:pt x="177" y="512"/>
                  </a:lnTo>
                  <a:lnTo>
                    <a:pt x="159" y="543"/>
                  </a:lnTo>
                  <a:lnTo>
                    <a:pt x="141" y="573"/>
                  </a:lnTo>
                  <a:lnTo>
                    <a:pt x="125" y="605"/>
                  </a:lnTo>
                  <a:lnTo>
                    <a:pt x="108" y="637"/>
                  </a:lnTo>
                  <a:lnTo>
                    <a:pt x="93" y="669"/>
                  </a:lnTo>
                  <a:lnTo>
                    <a:pt x="79" y="702"/>
                  </a:lnTo>
                  <a:lnTo>
                    <a:pt x="65" y="735"/>
                  </a:lnTo>
                  <a:lnTo>
                    <a:pt x="55" y="760"/>
                  </a:lnTo>
                  <a:lnTo>
                    <a:pt x="46" y="786"/>
                  </a:lnTo>
                  <a:lnTo>
                    <a:pt x="38" y="811"/>
                  </a:lnTo>
                  <a:lnTo>
                    <a:pt x="30" y="836"/>
                  </a:lnTo>
                  <a:lnTo>
                    <a:pt x="22" y="861"/>
                  </a:lnTo>
                  <a:lnTo>
                    <a:pt x="16" y="884"/>
                  </a:lnTo>
                  <a:lnTo>
                    <a:pt x="10" y="909"/>
                  </a:lnTo>
                  <a:lnTo>
                    <a:pt x="5" y="933"/>
                  </a:lnTo>
                  <a:lnTo>
                    <a:pt x="0" y="955"/>
                  </a:lnTo>
                  <a:lnTo>
                    <a:pt x="22" y="948"/>
                  </a:lnTo>
                  <a:lnTo>
                    <a:pt x="44" y="939"/>
                  </a:lnTo>
                  <a:lnTo>
                    <a:pt x="68" y="930"/>
                  </a:lnTo>
                  <a:lnTo>
                    <a:pt x="92" y="920"/>
                  </a:lnTo>
                  <a:lnTo>
                    <a:pt x="116" y="908"/>
                  </a:lnTo>
                  <a:lnTo>
                    <a:pt x="140" y="897"/>
                  </a:lnTo>
                  <a:lnTo>
                    <a:pt x="164" y="886"/>
                  </a:lnTo>
                  <a:lnTo>
                    <a:pt x="189" y="873"/>
                  </a:lnTo>
                  <a:lnTo>
                    <a:pt x="212" y="859"/>
                  </a:lnTo>
                  <a:lnTo>
                    <a:pt x="243" y="841"/>
                  </a:lnTo>
                  <a:lnTo>
                    <a:pt x="274" y="822"/>
                  </a:lnTo>
                  <a:lnTo>
                    <a:pt x="304" y="803"/>
                  </a:lnTo>
                  <a:lnTo>
                    <a:pt x="334" y="782"/>
                  </a:lnTo>
                  <a:lnTo>
                    <a:pt x="363" y="761"/>
                  </a:lnTo>
                  <a:lnTo>
                    <a:pt x="392" y="739"/>
                  </a:lnTo>
                  <a:lnTo>
                    <a:pt x="420" y="718"/>
                  </a:lnTo>
                  <a:lnTo>
                    <a:pt x="447" y="694"/>
                  </a:lnTo>
                  <a:lnTo>
                    <a:pt x="474" y="671"/>
                  </a:lnTo>
                  <a:lnTo>
                    <a:pt x="500" y="647"/>
                  </a:lnTo>
                  <a:lnTo>
                    <a:pt x="526" y="622"/>
                  </a:lnTo>
                  <a:lnTo>
                    <a:pt x="551" y="598"/>
                  </a:lnTo>
                  <a:lnTo>
                    <a:pt x="575" y="573"/>
                  </a:lnTo>
                  <a:lnTo>
                    <a:pt x="597" y="547"/>
                  </a:lnTo>
                  <a:lnTo>
                    <a:pt x="620" y="522"/>
                  </a:lnTo>
                  <a:lnTo>
                    <a:pt x="641" y="496"/>
                  </a:lnTo>
                  <a:lnTo>
                    <a:pt x="662" y="470"/>
                  </a:lnTo>
                  <a:lnTo>
                    <a:pt x="681" y="444"/>
                  </a:lnTo>
                  <a:lnTo>
                    <a:pt x="701" y="418"/>
                  </a:lnTo>
                  <a:lnTo>
                    <a:pt x="719" y="390"/>
                  </a:lnTo>
                  <a:lnTo>
                    <a:pt x="735" y="364"/>
                  </a:lnTo>
                  <a:lnTo>
                    <a:pt x="750" y="337"/>
                  </a:lnTo>
                  <a:lnTo>
                    <a:pt x="765" y="311"/>
                  </a:lnTo>
                  <a:lnTo>
                    <a:pt x="779" y="284"/>
                  </a:lnTo>
                  <a:lnTo>
                    <a:pt x="791" y="258"/>
                  </a:lnTo>
                  <a:lnTo>
                    <a:pt x="803" y="231"/>
                  </a:lnTo>
                  <a:lnTo>
                    <a:pt x="813" y="205"/>
                  </a:lnTo>
                  <a:lnTo>
                    <a:pt x="822" y="179"/>
                  </a:lnTo>
                  <a:lnTo>
                    <a:pt x="830" y="153"/>
                  </a:lnTo>
                  <a:lnTo>
                    <a:pt x="837" y="128"/>
                  </a:lnTo>
                  <a:lnTo>
                    <a:pt x="841" y="103"/>
                  </a:lnTo>
                  <a:lnTo>
                    <a:pt x="846" y="78"/>
                  </a:lnTo>
                  <a:lnTo>
                    <a:pt x="846" y="70"/>
                  </a:lnTo>
                  <a:lnTo>
                    <a:pt x="840" y="66"/>
                  </a:lnTo>
                  <a:lnTo>
                    <a:pt x="830" y="59"/>
                  </a:lnTo>
                  <a:lnTo>
                    <a:pt x="822" y="53"/>
                  </a:lnTo>
                  <a:lnTo>
                    <a:pt x="813" y="46"/>
                  </a:lnTo>
                  <a:lnTo>
                    <a:pt x="805" y="39"/>
                  </a:lnTo>
                  <a:close/>
                </a:path>
              </a:pathLst>
            </a:custGeom>
            <a:solidFill>
              <a:srgbClr val="0080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3085" name="Freeform 14"/>
            <p:cNvSpPr>
              <a:spLocks/>
            </p:cNvSpPr>
            <p:nvPr/>
          </p:nvSpPr>
          <p:spPr bwMode="auto">
            <a:xfrm>
              <a:off x="9060" y="3470"/>
              <a:ext cx="609" cy="773"/>
            </a:xfrm>
            <a:custGeom>
              <a:avLst/>
              <a:gdLst>
                <a:gd name="T0" fmla="*/ 0 w 2438"/>
                <a:gd name="T1" fmla="*/ 0 h 3091"/>
                <a:gd name="T2" fmla="*/ 0 w 2438"/>
                <a:gd name="T3" fmla="*/ 0 h 3091"/>
                <a:gd name="T4" fmla="*/ 0 w 2438"/>
                <a:gd name="T5" fmla="*/ 0 h 3091"/>
                <a:gd name="T6" fmla="*/ 0 w 2438"/>
                <a:gd name="T7" fmla="*/ 0 h 3091"/>
                <a:gd name="T8" fmla="*/ 0 w 2438"/>
                <a:gd name="T9" fmla="*/ 0 h 3091"/>
                <a:gd name="T10" fmla="*/ 0 w 2438"/>
                <a:gd name="T11" fmla="*/ 0 h 3091"/>
                <a:gd name="T12" fmla="*/ 0 w 2438"/>
                <a:gd name="T13" fmla="*/ 0 h 3091"/>
                <a:gd name="T14" fmla="*/ 0 w 2438"/>
                <a:gd name="T15" fmla="*/ 0 h 3091"/>
                <a:gd name="T16" fmla="*/ 0 w 2438"/>
                <a:gd name="T17" fmla="*/ 0 h 3091"/>
                <a:gd name="T18" fmla="*/ 0 w 2438"/>
                <a:gd name="T19" fmla="*/ 0 h 3091"/>
                <a:gd name="T20" fmla="*/ 0 w 2438"/>
                <a:gd name="T21" fmla="*/ 0 h 3091"/>
                <a:gd name="T22" fmla="*/ 0 w 2438"/>
                <a:gd name="T23" fmla="*/ 0 h 3091"/>
                <a:gd name="T24" fmla="*/ 0 w 2438"/>
                <a:gd name="T25" fmla="*/ 0 h 3091"/>
                <a:gd name="T26" fmla="*/ 0 w 2438"/>
                <a:gd name="T27" fmla="*/ 0 h 3091"/>
                <a:gd name="T28" fmla="*/ 0 w 2438"/>
                <a:gd name="T29" fmla="*/ 0 h 3091"/>
                <a:gd name="T30" fmla="*/ 0 w 2438"/>
                <a:gd name="T31" fmla="*/ 0 h 3091"/>
                <a:gd name="T32" fmla="*/ 0 w 2438"/>
                <a:gd name="T33" fmla="*/ 0 h 3091"/>
                <a:gd name="T34" fmla="*/ 0 w 2438"/>
                <a:gd name="T35" fmla="*/ 0 h 3091"/>
                <a:gd name="T36" fmla="*/ 0 w 2438"/>
                <a:gd name="T37" fmla="*/ 0 h 3091"/>
                <a:gd name="T38" fmla="*/ 0 w 2438"/>
                <a:gd name="T39" fmla="*/ 0 h 3091"/>
                <a:gd name="T40" fmla="*/ 0 w 2438"/>
                <a:gd name="T41" fmla="*/ 0 h 3091"/>
                <a:gd name="T42" fmla="*/ 0 w 2438"/>
                <a:gd name="T43" fmla="*/ 0 h 3091"/>
                <a:gd name="T44" fmla="*/ 0 w 2438"/>
                <a:gd name="T45" fmla="*/ 0 h 3091"/>
                <a:gd name="T46" fmla="*/ 0 w 2438"/>
                <a:gd name="T47" fmla="*/ 0 h 3091"/>
                <a:gd name="T48" fmla="*/ 0 w 2438"/>
                <a:gd name="T49" fmla="*/ 0 h 3091"/>
                <a:gd name="T50" fmla="*/ 0 w 2438"/>
                <a:gd name="T51" fmla="*/ 0 h 3091"/>
                <a:gd name="T52" fmla="*/ 0 w 2438"/>
                <a:gd name="T53" fmla="*/ 0 h 3091"/>
                <a:gd name="T54" fmla="*/ 0 w 2438"/>
                <a:gd name="T55" fmla="*/ 0 h 3091"/>
                <a:gd name="T56" fmla="*/ 0 w 2438"/>
                <a:gd name="T57" fmla="*/ 0 h 3091"/>
                <a:gd name="T58" fmla="*/ 0 w 2438"/>
                <a:gd name="T59" fmla="*/ 0 h 3091"/>
                <a:gd name="T60" fmla="*/ 0 w 2438"/>
                <a:gd name="T61" fmla="*/ 0 h 3091"/>
                <a:gd name="T62" fmla="*/ 0 w 2438"/>
                <a:gd name="T63" fmla="*/ 0 h 3091"/>
                <a:gd name="T64" fmla="*/ 0 w 2438"/>
                <a:gd name="T65" fmla="*/ 0 h 3091"/>
                <a:gd name="T66" fmla="*/ 0 w 2438"/>
                <a:gd name="T67" fmla="*/ 0 h 3091"/>
                <a:gd name="T68" fmla="*/ 0 w 2438"/>
                <a:gd name="T69" fmla="*/ 0 h 3091"/>
                <a:gd name="T70" fmla="*/ 0 w 2438"/>
                <a:gd name="T71" fmla="*/ 0 h 3091"/>
                <a:gd name="T72" fmla="*/ 0 w 2438"/>
                <a:gd name="T73" fmla="*/ 0 h 3091"/>
                <a:gd name="T74" fmla="*/ 0 w 2438"/>
                <a:gd name="T75" fmla="*/ 0 h 3091"/>
                <a:gd name="T76" fmla="*/ 0 w 2438"/>
                <a:gd name="T77" fmla="*/ 0 h 3091"/>
                <a:gd name="T78" fmla="*/ 0 w 2438"/>
                <a:gd name="T79" fmla="*/ 0 h 3091"/>
                <a:gd name="T80" fmla="*/ 0 w 2438"/>
                <a:gd name="T81" fmla="*/ 0 h 3091"/>
                <a:gd name="T82" fmla="*/ 0 w 2438"/>
                <a:gd name="T83" fmla="*/ 0 h 3091"/>
                <a:gd name="T84" fmla="*/ 0 w 2438"/>
                <a:gd name="T85" fmla="*/ 0 h 3091"/>
                <a:gd name="T86" fmla="*/ 0 w 2438"/>
                <a:gd name="T87" fmla="*/ 0 h 3091"/>
                <a:gd name="T88" fmla="*/ 0 w 2438"/>
                <a:gd name="T89" fmla="*/ 0 h 3091"/>
                <a:gd name="T90" fmla="*/ 0 w 2438"/>
                <a:gd name="T91" fmla="*/ 0 h 3091"/>
                <a:gd name="T92" fmla="*/ 0 w 2438"/>
                <a:gd name="T93" fmla="*/ 0 h 3091"/>
                <a:gd name="T94" fmla="*/ 0 w 2438"/>
                <a:gd name="T95" fmla="*/ 0 h 3091"/>
                <a:gd name="T96" fmla="*/ 0 w 2438"/>
                <a:gd name="T97" fmla="*/ 0 h 3091"/>
                <a:gd name="T98" fmla="*/ 0 w 2438"/>
                <a:gd name="T99" fmla="*/ 0 h 3091"/>
                <a:gd name="T100" fmla="*/ 0 w 2438"/>
                <a:gd name="T101" fmla="*/ 0 h 3091"/>
                <a:gd name="T102" fmla="*/ 0 w 2438"/>
                <a:gd name="T103" fmla="*/ 0 h 3091"/>
                <a:gd name="T104" fmla="*/ 0 w 2438"/>
                <a:gd name="T105" fmla="*/ 0 h 3091"/>
                <a:gd name="T106" fmla="*/ 0 w 2438"/>
                <a:gd name="T107" fmla="*/ 0 h 3091"/>
                <a:gd name="T108" fmla="*/ 0 w 2438"/>
                <a:gd name="T109" fmla="*/ 0 h 3091"/>
                <a:gd name="T110" fmla="*/ 0 w 2438"/>
                <a:gd name="T111" fmla="*/ 0 h 3091"/>
                <a:gd name="T112" fmla="*/ 0 w 2438"/>
                <a:gd name="T113" fmla="*/ 0 h 3091"/>
                <a:gd name="T114" fmla="*/ 0 w 2438"/>
                <a:gd name="T115" fmla="*/ 0 h 3091"/>
                <a:gd name="T116" fmla="*/ 0 w 2438"/>
                <a:gd name="T117" fmla="*/ 0 h 3091"/>
                <a:gd name="T118" fmla="*/ 0 w 2438"/>
                <a:gd name="T119" fmla="*/ 0 h 3091"/>
                <a:gd name="T120" fmla="*/ 0 w 2438"/>
                <a:gd name="T121" fmla="*/ 0 h 309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2438" h="3091">
                  <a:moveTo>
                    <a:pt x="2261" y="1639"/>
                  </a:moveTo>
                  <a:lnTo>
                    <a:pt x="2283" y="1633"/>
                  </a:lnTo>
                  <a:lnTo>
                    <a:pt x="2306" y="1626"/>
                  </a:lnTo>
                  <a:lnTo>
                    <a:pt x="2329" y="1619"/>
                  </a:lnTo>
                  <a:lnTo>
                    <a:pt x="2350" y="1613"/>
                  </a:lnTo>
                  <a:lnTo>
                    <a:pt x="2372" y="1606"/>
                  </a:lnTo>
                  <a:lnTo>
                    <a:pt x="2392" y="1599"/>
                  </a:lnTo>
                  <a:lnTo>
                    <a:pt x="2413" y="1591"/>
                  </a:lnTo>
                  <a:lnTo>
                    <a:pt x="2432" y="1583"/>
                  </a:lnTo>
                  <a:lnTo>
                    <a:pt x="2434" y="1556"/>
                  </a:lnTo>
                  <a:lnTo>
                    <a:pt x="2435" y="1524"/>
                  </a:lnTo>
                  <a:lnTo>
                    <a:pt x="2436" y="1488"/>
                  </a:lnTo>
                  <a:lnTo>
                    <a:pt x="2436" y="1450"/>
                  </a:lnTo>
                  <a:lnTo>
                    <a:pt x="2438" y="1416"/>
                  </a:lnTo>
                  <a:lnTo>
                    <a:pt x="2438" y="1385"/>
                  </a:lnTo>
                  <a:lnTo>
                    <a:pt x="2438" y="1363"/>
                  </a:lnTo>
                  <a:lnTo>
                    <a:pt x="2438" y="1350"/>
                  </a:lnTo>
                  <a:lnTo>
                    <a:pt x="2400" y="1332"/>
                  </a:lnTo>
                  <a:lnTo>
                    <a:pt x="2360" y="1315"/>
                  </a:lnTo>
                  <a:lnTo>
                    <a:pt x="2318" y="1299"/>
                  </a:lnTo>
                  <a:lnTo>
                    <a:pt x="2276" y="1284"/>
                  </a:lnTo>
                  <a:lnTo>
                    <a:pt x="2256" y="1278"/>
                  </a:lnTo>
                  <a:lnTo>
                    <a:pt x="2234" y="1272"/>
                  </a:lnTo>
                  <a:lnTo>
                    <a:pt x="2212" y="1267"/>
                  </a:lnTo>
                  <a:lnTo>
                    <a:pt x="2189" y="1263"/>
                  </a:lnTo>
                  <a:lnTo>
                    <a:pt x="2141" y="1254"/>
                  </a:lnTo>
                  <a:lnTo>
                    <a:pt x="2094" y="1246"/>
                  </a:lnTo>
                  <a:lnTo>
                    <a:pt x="2045" y="1240"/>
                  </a:lnTo>
                  <a:lnTo>
                    <a:pt x="1998" y="1234"/>
                  </a:lnTo>
                  <a:lnTo>
                    <a:pt x="1953" y="1231"/>
                  </a:lnTo>
                  <a:lnTo>
                    <a:pt x="1911" y="1228"/>
                  </a:lnTo>
                  <a:lnTo>
                    <a:pt x="1908" y="1201"/>
                  </a:lnTo>
                  <a:lnTo>
                    <a:pt x="1905" y="1184"/>
                  </a:lnTo>
                  <a:lnTo>
                    <a:pt x="1903" y="1174"/>
                  </a:lnTo>
                  <a:lnTo>
                    <a:pt x="1902" y="1166"/>
                  </a:lnTo>
                  <a:lnTo>
                    <a:pt x="1900" y="1158"/>
                  </a:lnTo>
                  <a:lnTo>
                    <a:pt x="1896" y="1147"/>
                  </a:lnTo>
                  <a:lnTo>
                    <a:pt x="1892" y="1130"/>
                  </a:lnTo>
                  <a:lnTo>
                    <a:pt x="1884" y="1104"/>
                  </a:lnTo>
                  <a:lnTo>
                    <a:pt x="1921" y="1083"/>
                  </a:lnTo>
                  <a:lnTo>
                    <a:pt x="1961" y="1061"/>
                  </a:lnTo>
                  <a:lnTo>
                    <a:pt x="2002" y="1037"/>
                  </a:lnTo>
                  <a:lnTo>
                    <a:pt x="2044" y="1011"/>
                  </a:lnTo>
                  <a:lnTo>
                    <a:pt x="2085" y="983"/>
                  </a:lnTo>
                  <a:lnTo>
                    <a:pt x="2124" y="956"/>
                  </a:lnTo>
                  <a:lnTo>
                    <a:pt x="2144" y="942"/>
                  </a:lnTo>
                  <a:lnTo>
                    <a:pt x="2162" y="928"/>
                  </a:lnTo>
                  <a:lnTo>
                    <a:pt x="2179" y="914"/>
                  </a:lnTo>
                  <a:lnTo>
                    <a:pt x="2195" y="899"/>
                  </a:lnTo>
                  <a:lnTo>
                    <a:pt x="2228" y="868"/>
                  </a:lnTo>
                  <a:lnTo>
                    <a:pt x="2259" y="836"/>
                  </a:lnTo>
                  <a:lnTo>
                    <a:pt x="2288" y="804"/>
                  </a:lnTo>
                  <a:lnTo>
                    <a:pt x="2314" y="772"/>
                  </a:lnTo>
                  <a:lnTo>
                    <a:pt x="2303" y="745"/>
                  </a:lnTo>
                  <a:lnTo>
                    <a:pt x="2291" y="718"/>
                  </a:lnTo>
                  <a:lnTo>
                    <a:pt x="2279" y="690"/>
                  </a:lnTo>
                  <a:lnTo>
                    <a:pt x="2266" y="664"/>
                  </a:lnTo>
                  <a:lnTo>
                    <a:pt x="2254" y="638"/>
                  </a:lnTo>
                  <a:lnTo>
                    <a:pt x="2240" y="612"/>
                  </a:lnTo>
                  <a:lnTo>
                    <a:pt x="2225" y="586"/>
                  </a:lnTo>
                  <a:lnTo>
                    <a:pt x="2212" y="560"/>
                  </a:lnTo>
                  <a:lnTo>
                    <a:pt x="2171" y="562"/>
                  </a:lnTo>
                  <a:lnTo>
                    <a:pt x="2129" y="567"/>
                  </a:lnTo>
                  <a:lnTo>
                    <a:pt x="2086" y="572"/>
                  </a:lnTo>
                  <a:lnTo>
                    <a:pt x="2041" y="579"/>
                  </a:lnTo>
                  <a:lnTo>
                    <a:pt x="2021" y="584"/>
                  </a:lnTo>
                  <a:lnTo>
                    <a:pt x="1999" y="588"/>
                  </a:lnTo>
                  <a:lnTo>
                    <a:pt x="1977" y="594"/>
                  </a:lnTo>
                  <a:lnTo>
                    <a:pt x="1954" y="601"/>
                  </a:lnTo>
                  <a:lnTo>
                    <a:pt x="1909" y="615"/>
                  </a:lnTo>
                  <a:lnTo>
                    <a:pt x="1862" y="631"/>
                  </a:lnTo>
                  <a:lnTo>
                    <a:pt x="1817" y="648"/>
                  </a:lnTo>
                  <a:lnTo>
                    <a:pt x="1772" y="667"/>
                  </a:lnTo>
                  <a:lnTo>
                    <a:pt x="1732" y="684"/>
                  </a:lnTo>
                  <a:lnTo>
                    <a:pt x="1693" y="701"/>
                  </a:lnTo>
                  <a:lnTo>
                    <a:pt x="1667" y="665"/>
                  </a:lnTo>
                  <a:lnTo>
                    <a:pt x="1656" y="651"/>
                  </a:lnTo>
                  <a:lnTo>
                    <a:pt x="1642" y="637"/>
                  </a:lnTo>
                  <a:lnTo>
                    <a:pt x="1611" y="604"/>
                  </a:lnTo>
                  <a:lnTo>
                    <a:pt x="1634" y="569"/>
                  </a:lnTo>
                  <a:lnTo>
                    <a:pt x="1658" y="530"/>
                  </a:lnTo>
                  <a:lnTo>
                    <a:pt x="1683" y="489"/>
                  </a:lnTo>
                  <a:lnTo>
                    <a:pt x="1708" y="447"/>
                  </a:lnTo>
                  <a:lnTo>
                    <a:pt x="1732" y="404"/>
                  </a:lnTo>
                  <a:lnTo>
                    <a:pt x="1753" y="361"/>
                  </a:lnTo>
                  <a:lnTo>
                    <a:pt x="1763" y="339"/>
                  </a:lnTo>
                  <a:lnTo>
                    <a:pt x="1772" y="318"/>
                  </a:lnTo>
                  <a:lnTo>
                    <a:pt x="1782" y="297"/>
                  </a:lnTo>
                  <a:lnTo>
                    <a:pt x="1790" y="278"/>
                  </a:lnTo>
                  <a:lnTo>
                    <a:pt x="1803" y="235"/>
                  </a:lnTo>
                  <a:lnTo>
                    <a:pt x="1814" y="194"/>
                  </a:lnTo>
                  <a:lnTo>
                    <a:pt x="1825" y="154"/>
                  </a:lnTo>
                  <a:lnTo>
                    <a:pt x="1833" y="115"/>
                  </a:lnTo>
                  <a:lnTo>
                    <a:pt x="1795" y="85"/>
                  </a:lnTo>
                  <a:lnTo>
                    <a:pt x="1757" y="55"/>
                  </a:lnTo>
                  <a:lnTo>
                    <a:pt x="1718" y="27"/>
                  </a:lnTo>
                  <a:lnTo>
                    <a:pt x="1677" y="0"/>
                  </a:lnTo>
                  <a:lnTo>
                    <a:pt x="1314" y="630"/>
                  </a:lnTo>
                  <a:lnTo>
                    <a:pt x="1342" y="652"/>
                  </a:lnTo>
                  <a:lnTo>
                    <a:pt x="1371" y="676"/>
                  </a:lnTo>
                  <a:lnTo>
                    <a:pt x="1398" y="699"/>
                  </a:lnTo>
                  <a:lnTo>
                    <a:pt x="1425" y="726"/>
                  </a:lnTo>
                  <a:lnTo>
                    <a:pt x="1458" y="760"/>
                  </a:lnTo>
                  <a:lnTo>
                    <a:pt x="1489" y="796"/>
                  </a:lnTo>
                  <a:lnTo>
                    <a:pt x="1517" y="832"/>
                  </a:lnTo>
                  <a:lnTo>
                    <a:pt x="1544" y="871"/>
                  </a:lnTo>
                  <a:lnTo>
                    <a:pt x="1569" y="910"/>
                  </a:lnTo>
                  <a:lnTo>
                    <a:pt x="1592" y="950"/>
                  </a:lnTo>
                  <a:lnTo>
                    <a:pt x="1614" y="992"/>
                  </a:lnTo>
                  <a:lnTo>
                    <a:pt x="1632" y="1034"/>
                  </a:lnTo>
                  <a:lnTo>
                    <a:pt x="1649" y="1078"/>
                  </a:lnTo>
                  <a:lnTo>
                    <a:pt x="1664" y="1122"/>
                  </a:lnTo>
                  <a:lnTo>
                    <a:pt x="1676" y="1166"/>
                  </a:lnTo>
                  <a:lnTo>
                    <a:pt x="1686" y="1212"/>
                  </a:lnTo>
                  <a:lnTo>
                    <a:pt x="1694" y="1258"/>
                  </a:lnTo>
                  <a:lnTo>
                    <a:pt x="1700" y="1305"/>
                  </a:lnTo>
                  <a:lnTo>
                    <a:pt x="1701" y="1327"/>
                  </a:lnTo>
                  <a:lnTo>
                    <a:pt x="1703" y="1351"/>
                  </a:lnTo>
                  <a:lnTo>
                    <a:pt x="1704" y="1375"/>
                  </a:lnTo>
                  <a:lnTo>
                    <a:pt x="1704" y="1399"/>
                  </a:lnTo>
                  <a:lnTo>
                    <a:pt x="1704" y="1423"/>
                  </a:lnTo>
                  <a:lnTo>
                    <a:pt x="1703" y="1447"/>
                  </a:lnTo>
                  <a:lnTo>
                    <a:pt x="1701" y="1471"/>
                  </a:lnTo>
                  <a:lnTo>
                    <a:pt x="1700" y="1493"/>
                  </a:lnTo>
                  <a:lnTo>
                    <a:pt x="1694" y="1541"/>
                  </a:lnTo>
                  <a:lnTo>
                    <a:pt x="1686" y="1586"/>
                  </a:lnTo>
                  <a:lnTo>
                    <a:pt x="1676" y="1632"/>
                  </a:lnTo>
                  <a:lnTo>
                    <a:pt x="1664" y="1677"/>
                  </a:lnTo>
                  <a:lnTo>
                    <a:pt x="1657" y="1699"/>
                  </a:lnTo>
                  <a:lnTo>
                    <a:pt x="1649" y="1720"/>
                  </a:lnTo>
                  <a:lnTo>
                    <a:pt x="1641" y="1742"/>
                  </a:lnTo>
                  <a:lnTo>
                    <a:pt x="1632" y="1764"/>
                  </a:lnTo>
                  <a:lnTo>
                    <a:pt x="1614" y="1807"/>
                  </a:lnTo>
                  <a:lnTo>
                    <a:pt x="1592" y="1848"/>
                  </a:lnTo>
                  <a:lnTo>
                    <a:pt x="1581" y="1868"/>
                  </a:lnTo>
                  <a:lnTo>
                    <a:pt x="1569" y="1889"/>
                  </a:lnTo>
                  <a:lnTo>
                    <a:pt x="1557" y="1908"/>
                  </a:lnTo>
                  <a:lnTo>
                    <a:pt x="1544" y="1927"/>
                  </a:lnTo>
                  <a:lnTo>
                    <a:pt x="1532" y="1946"/>
                  </a:lnTo>
                  <a:lnTo>
                    <a:pt x="1517" y="1966"/>
                  </a:lnTo>
                  <a:lnTo>
                    <a:pt x="1504" y="1984"/>
                  </a:lnTo>
                  <a:lnTo>
                    <a:pt x="1489" y="2003"/>
                  </a:lnTo>
                  <a:lnTo>
                    <a:pt x="1474" y="2021"/>
                  </a:lnTo>
                  <a:lnTo>
                    <a:pt x="1458" y="2038"/>
                  </a:lnTo>
                  <a:lnTo>
                    <a:pt x="1442" y="2055"/>
                  </a:lnTo>
                  <a:lnTo>
                    <a:pt x="1425" y="2073"/>
                  </a:lnTo>
                  <a:lnTo>
                    <a:pt x="1408" y="2090"/>
                  </a:lnTo>
                  <a:lnTo>
                    <a:pt x="1391" y="2105"/>
                  </a:lnTo>
                  <a:lnTo>
                    <a:pt x="1373" y="2121"/>
                  </a:lnTo>
                  <a:lnTo>
                    <a:pt x="1355" y="2137"/>
                  </a:lnTo>
                  <a:lnTo>
                    <a:pt x="1337" y="2151"/>
                  </a:lnTo>
                  <a:lnTo>
                    <a:pt x="1318" y="2166"/>
                  </a:lnTo>
                  <a:lnTo>
                    <a:pt x="1299" y="2179"/>
                  </a:lnTo>
                  <a:lnTo>
                    <a:pt x="1280" y="2193"/>
                  </a:lnTo>
                  <a:lnTo>
                    <a:pt x="1261" y="2205"/>
                  </a:lnTo>
                  <a:lnTo>
                    <a:pt x="1240" y="2218"/>
                  </a:lnTo>
                  <a:lnTo>
                    <a:pt x="1221" y="2229"/>
                  </a:lnTo>
                  <a:lnTo>
                    <a:pt x="1200" y="2241"/>
                  </a:lnTo>
                  <a:lnTo>
                    <a:pt x="1180" y="2251"/>
                  </a:lnTo>
                  <a:lnTo>
                    <a:pt x="1158" y="2261"/>
                  </a:lnTo>
                  <a:lnTo>
                    <a:pt x="1138" y="2271"/>
                  </a:lnTo>
                  <a:lnTo>
                    <a:pt x="1116" y="2280"/>
                  </a:lnTo>
                  <a:lnTo>
                    <a:pt x="1095" y="2288"/>
                  </a:lnTo>
                  <a:lnTo>
                    <a:pt x="1073" y="2296"/>
                  </a:lnTo>
                  <a:lnTo>
                    <a:pt x="1052" y="2304"/>
                  </a:lnTo>
                  <a:lnTo>
                    <a:pt x="1029" y="2311"/>
                  </a:lnTo>
                  <a:lnTo>
                    <a:pt x="1006" y="2318"/>
                  </a:lnTo>
                  <a:lnTo>
                    <a:pt x="985" y="2324"/>
                  </a:lnTo>
                  <a:lnTo>
                    <a:pt x="962" y="2329"/>
                  </a:lnTo>
                  <a:lnTo>
                    <a:pt x="939" y="2334"/>
                  </a:lnTo>
                  <a:lnTo>
                    <a:pt x="916" y="2338"/>
                  </a:lnTo>
                  <a:lnTo>
                    <a:pt x="893" y="2342"/>
                  </a:lnTo>
                  <a:lnTo>
                    <a:pt x="870" y="2345"/>
                  </a:lnTo>
                  <a:lnTo>
                    <a:pt x="846" y="2347"/>
                  </a:lnTo>
                  <a:lnTo>
                    <a:pt x="823" y="2350"/>
                  </a:lnTo>
                  <a:lnTo>
                    <a:pt x="799" y="2351"/>
                  </a:lnTo>
                  <a:lnTo>
                    <a:pt x="776" y="2352"/>
                  </a:lnTo>
                  <a:lnTo>
                    <a:pt x="752" y="2352"/>
                  </a:lnTo>
                  <a:lnTo>
                    <a:pt x="726" y="2352"/>
                  </a:lnTo>
                  <a:lnTo>
                    <a:pt x="701" y="2351"/>
                  </a:lnTo>
                  <a:lnTo>
                    <a:pt x="676" y="2350"/>
                  </a:lnTo>
                  <a:lnTo>
                    <a:pt x="651" y="2347"/>
                  </a:lnTo>
                  <a:lnTo>
                    <a:pt x="627" y="2344"/>
                  </a:lnTo>
                  <a:lnTo>
                    <a:pt x="602" y="2341"/>
                  </a:lnTo>
                  <a:lnTo>
                    <a:pt x="577" y="2336"/>
                  </a:lnTo>
                  <a:lnTo>
                    <a:pt x="554" y="2331"/>
                  </a:lnTo>
                  <a:lnTo>
                    <a:pt x="530" y="2326"/>
                  </a:lnTo>
                  <a:lnTo>
                    <a:pt x="506" y="2320"/>
                  </a:lnTo>
                  <a:lnTo>
                    <a:pt x="482" y="2313"/>
                  </a:lnTo>
                  <a:lnTo>
                    <a:pt x="458" y="2306"/>
                  </a:lnTo>
                  <a:lnTo>
                    <a:pt x="435" y="2299"/>
                  </a:lnTo>
                  <a:lnTo>
                    <a:pt x="412" y="2289"/>
                  </a:lnTo>
                  <a:lnTo>
                    <a:pt x="389" y="2280"/>
                  </a:lnTo>
                  <a:lnTo>
                    <a:pt x="366" y="2271"/>
                  </a:lnTo>
                  <a:lnTo>
                    <a:pt x="0" y="2906"/>
                  </a:lnTo>
                  <a:lnTo>
                    <a:pt x="21" y="2916"/>
                  </a:lnTo>
                  <a:lnTo>
                    <a:pt x="43" y="2927"/>
                  </a:lnTo>
                  <a:lnTo>
                    <a:pt x="64" y="2937"/>
                  </a:lnTo>
                  <a:lnTo>
                    <a:pt x="86" y="2946"/>
                  </a:lnTo>
                  <a:lnTo>
                    <a:pt x="107" y="2955"/>
                  </a:lnTo>
                  <a:lnTo>
                    <a:pt x="129" y="2964"/>
                  </a:lnTo>
                  <a:lnTo>
                    <a:pt x="151" y="2973"/>
                  </a:lnTo>
                  <a:lnTo>
                    <a:pt x="173" y="2981"/>
                  </a:lnTo>
                  <a:lnTo>
                    <a:pt x="201" y="2955"/>
                  </a:lnTo>
                  <a:lnTo>
                    <a:pt x="228" y="2927"/>
                  </a:lnTo>
                  <a:lnTo>
                    <a:pt x="255" y="2897"/>
                  </a:lnTo>
                  <a:lnTo>
                    <a:pt x="282" y="2865"/>
                  </a:lnTo>
                  <a:lnTo>
                    <a:pt x="295" y="2849"/>
                  </a:lnTo>
                  <a:lnTo>
                    <a:pt x="308" y="2831"/>
                  </a:lnTo>
                  <a:lnTo>
                    <a:pt x="322" y="2813"/>
                  </a:lnTo>
                  <a:lnTo>
                    <a:pt x="334" y="2793"/>
                  </a:lnTo>
                  <a:lnTo>
                    <a:pt x="361" y="2753"/>
                  </a:lnTo>
                  <a:lnTo>
                    <a:pt x="386" y="2711"/>
                  </a:lnTo>
                  <a:lnTo>
                    <a:pt x="409" y="2668"/>
                  </a:lnTo>
                  <a:lnTo>
                    <a:pt x="432" y="2626"/>
                  </a:lnTo>
                  <a:lnTo>
                    <a:pt x="452" y="2586"/>
                  </a:lnTo>
                  <a:lnTo>
                    <a:pt x="471" y="2548"/>
                  </a:lnTo>
                  <a:lnTo>
                    <a:pt x="497" y="2554"/>
                  </a:lnTo>
                  <a:lnTo>
                    <a:pt x="513" y="2559"/>
                  </a:lnTo>
                  <a:lnTo>
                    <a:pt x="524" y="2561"/>
                  </a:lnTo>
                  <a:lnTo>
                    <a:pt x="532" y="2562"/>
                  </a:lnTo>
                  <a:lnTo>
                    <a:pt x="540" y="2563"/>
                  </a:lnTo>
                  <a:lnTo>
                    <a:pt x="551" y="2564"/>
                  </a:lnTo>
                  <a:lnTo>
                    <a:pt x="568" y="2567"/>
                  </a:lnTo>
                  <a:lnTo>
                    <a:pt x="596" y="2569"/>
                  </a:lnTo>
                  <a:lnTo>
                    <a:pt x="601" y="2611"/>
                  </a:lnTo>
                  <a:lnTo>
                    <a:pt x="607" y="2656"/>
                  </a:lnTo>
                  <a:lnTo>
                    <a:pt x="614" y="2704"/>
                  </a:lnTo>
                  <a:lnTo>
                    <a:pt x="623" y="2752"/>
                  </a:lnTo>
                  <a:lnTo>
                    <a:pt x="632" y="2801"/>
                  </a:lnTo>
                  <a:lnTo>
                    <a:pt x="643" y="2848"/>
                  </a:lnTo>
                  <a:lnTo>
                    <a:pt x="649" y="2871"/>
                  </a:lnTo>
                  <a:lnTo>
                    <a:pt x="655" y="2893"/>
                  </a:lnTo>
                  <a:lnTo>
                    <a:pt x="661" y="2914"/>
                  </a:lnTo>
                  <a:lnTo>
                    <a:pt x="669" y="2935"/>
                  </a:lnTo>
                  <a:lnTo>
                    <a:pt x="684" y="2975"/>
                  </a:lnTo>
                  <a:lnTo>
                    <a:pt x="701" y="3016"/>
                  </a:lnTo>
                  <a:lnTo>
                    <a:pt x="718" y="3055"/>
                  </a:lnTo>
                  <a:lnTo>
                    <a:pt x="736" y="3091"/>
                  </a:lnTo>
                  <a:lnTo>
                    <a:pt x="745" y="3090"/>
                  </a:lnTo>
                  <a:lnTo>
                    <a:pt x="766" y="3090"/>
                  </a:lnTo>
                  <a:lnTo>
                    <a:pt x="796" y="3089"/>
                  </a:lnTo>
                  <a:lnTo>
                    <a:pt x="833" y="3087"/>
                  </a:lnTo>
                  <a:lnTo>
                    <a:pt x="871" y="3084"/>
                  </a:lnTo>
                  <a:lnTo>
                    <a:pt x="911" y="3082"/>
                  </a:lnTo>
                  <a:lnTo>
                    <a:pt x="948" y="3079"/>
                  </a:lnTo>
                  <a:lnTo>
                    <a:pt x="980" y="3075"/>
                  </a:lnTo>
                  <a:lnTo>
                    <a:pt x="993" y="3038"/>
                  </a:lnTo>
                  <a:lnTo>
                    <a:pt x="1003" y="2997"/>
                  </a:lnTo>
                  <a:lnTo>
                    <a:pt x="1013" y="2955"/>
                  </a:lnTo>
                  <a:lnTo>
                    <a:pt x="1022" y="2912"/>
                  </a:lnTo>
                  <a:lnTo>
                    <a:pt x="1027" y="2891"/>
                  </a:lnTo>
                  <a:lnTo>
                    <a:pt x="1030" y="2870"/>
                  </a:lnTo>
                  <a:lnTo>
                    <a:pt x="1032" y="2847"/>
                  </a:lnTo>
                  <a:lnTo>
                    <a:pt x="1036" y="2823"/>
                  </a:lnTo>
                  <a:lnTo>
                    <a:pt x="1039" y="2776"/>
                  </a:lnTo>
                  <a:lnTo>
                    <a:pt x="1042" y="2727"/>
                  </a:lnTo>
                  <a:lnTo>
                    <a:pt x="1043" y="2678"/>
                  </a:lnTo>
                  <a:lnTo>
                    <a:pt x="1043" y="2630"/>
                  </a:lnTo>
                  <a:lnTo>
                    <a:pt x="1043" y="2585"/>
                  </a:lnTo>
                  <a:lnTo>
                    <a:pt x="1042" y="2544"/>
                  </a:lnTo>
                  <a:lnTo>
                    <a:pt x="1067" y="2537"/>
                  </a:lnTo>
                  <a:lnTo>
                    <a:pt x="1082" y="2532"/>
                  </a:lnTo>
                  <a:lnTo>
                    <a:pt x="1094" y="2529"/>
                  </a:lnTo>
                  <a:lnTo>
                    <a:pt x="1101" y="2527"/>
                  </a:lnTo>
                  <a:lnTo>
                    <a:pt x="1109" y="2525"/>
                  </a:lnTo>
                  <a:lnTo>
                    <a:pt x="1119" y="2520"/>
                  </a:lnTo>
                  <a:lnTo>
                    <a:pt x="1136" y="2513"/>
                  </a:lnTo>
                  <a:lnTo>
                    <a:pt x="1161" y="2503"/>
                  </a:lnTo>
                  <a:lnTo>
                    <a:pt x="1185" y="2538"/>
                  </a:lnTo>
                  <a:lnTo>
                    <a:pt x="1212" y="2575"/>
                  </a:lnTo>
                  <a:lnTo>
                    <a:pt x="1240" y="2613"/>
                  </a:lnTo>
                  <a:lnTo>
                    <a:pt x="1271" y="2652"/>
                  </a:lnTo>
                  <a:lnTo>
                    <a:pt x="1301" y="2690"/>
                  </a:lnTo>
                  <a:lnTo>
                    <a:pt x="1333" y="2727"/>
                  </a:lnTo>
                  <a:lnTo>
                    <a:pt x="1349" y="2745"/>
                  </a:lnTo>
                  <a:lnTo>
                    <a:pt x="1365" y="2761"/>
                  </a:lnTo>
                  <a:lnTo>
                    <a:pt x="1381" y="2777"/>
                  </a:lnTo>
                  <a:lnTo>
                    <a:pt x="1397" y="2791"/>
                  </a:lnTo>
                  <a:lnTo>
                    <a:pt x="1431" y="2820"/>
                  </a:lnTo>
                  <a:lnTo>
                    <a:pt x="1466" y="2847"/>
                  </a:lnTo>
                  <a:lnTo>
                    <a:pt x="1501" y="2873"/>
                  </a:lnTo>
                  <a:lnTo>
                    <a:pt x="1534" y="2896"/>
                  </a:lnTo>
                  <a:lnTo>
                    <a:pt x="1561" y="2881"/>
                  </a:lnTo>
                  <a:lnTo>
                    <a:pt x="1587" y="2866"/>
                  </a:lnTo>
                  <a:lnTo>
                    <a:pt x="1614" y="2852"/>
                  </a:lnTo>
                  <a:lnTo>
                    <a:pt x="1640" y="2836"/>
                  </a:lnTo>
                  <a:lnTo>
                    <a:pt x="1665" y="2820"/>
                  </a:lnTo>
                  <a:lnTo>
                    <a:pt x="1691" y="2803"/>
                  </a:lnTo>
                  <a:lnTo>
                    <a:pt x="1716" y="2786"/>
                  </a:lnTo>
                  <a:lnTo>
                    <a:pt x="1740" y="2769"/>
                  </a:lnTo>
                  <a:lnTo>
                    <a:pt x="1733" y="2730"/>
                  </a:lnTo>
                  <a:lnTo>
                    <a:pt x="1723" y="2689"/>
                  </a:lnTo>
                  <a:lnTo>
                    <a:pt x="1711" y="2647"/>
                  </a:lnTo>
                  <a:lnTo>
                    <a:pt x="1699" y="2605"/>
                  </a:lnTo>
                  <a:lnTo>
                    <a:pt x="1693" y="2585"/>
                  </a:lnTo>
                  <a:lnTo>
                    <a:pt x="1685" y="2564"/>
                  </a:lnTo>
                  <a:lnTo>
                    <a:pt x="1677" y="2543"/>
                  </a:lnTo>
                  <a:lnTo>
                    <a:pt x="1668" y="2521"/>
                  </a:lnTo>
                  <a:lnTo>
                    <a:pt x="1649" y="2477"/>
                  </a:lnTo>
                  <a:lnTo>
                    <a:pt x="1628" y="2433"/>
                  </a:lnTo>
                  <a:lnTo>
                    <a:pt x="1607" y="2389"/>
                  </a:lnTo>
                  <a:lnTo>
                    <a:pt x="1584" y="2347"/>
                  </a:lnTo>
                  <a:lnTo>
                    <a:pt x="1563" y="2308"/>
                  </a:lnTo>
                  <a:lnTo>
                    <a:pt x="1542" y="2271"/>
                  </a:lnTo>
                  <a:lnTo>
                    <a:pt x="1574" y="2242"/>
                  </a:lnTo>
                  <a:lnTo>
                    <a:pt x="1587" y="2228"/>
                  </a:lnTo>
                  <a:lnTo>
                    <a:pt x="1600" y="2213"/>
                  </a:lnTo>
                  <a:lnTo>
                    <a:pt x="1628" y="2179"/>
                  </a:lnTo>
                  <a:lnTo>
                    <a:pt x="1667" y="2199"/>
                  </a:lnTo>
                  <a:lnTo>
                    <a:pt x="1708" y="2219"/>
                  </a:lnTo>
                  <a:lnTo>
                    <a:pt x="1751" y="2239"/>
                  </a:lnTo>
                  <a:lnTo>
                    <a:pt x="1795" y="2260"/>
                  </a:lnTo>
                  <a:lnTo>
                    <a:pt x="1841" y="2278"/>
                  </a:lnTo>
                  <a:lnTo>
                    <a:pt x="1886" y="2296"/>
                  </a:lnTo>
                  <a:lnTo>
                    <a:pt x="1909" y="2304"/>
                  </a:lnTo>
                  <a:lnTo>
                    <a:pt x="1930" y="2311"/>
                  </a:lnTo>
                  <a:lnTo>
                    <a:pt x="1952" y="2317"/>
                  </a:lnTo>
                  <a:lnTo>
                    <a:pt x="1972" y="2322"/>
                  </a:lnTo>
                  <a:lnTo>
                    <a:pt x="1995" y="2328"/>
                  </a:lnTo>
                  <a:lnTo>
                    <a:pt x="2017" y="2333"/>
                  </a:lnTo>
                  <a:lnTo>
                    <a:pt x="2039" y="2337"/>
                  </a:lnTo>
                  <a:lnTo>
                    <a:pt x="2062" y="2342"/>
                  </a:lnTo>
                  <a:lnTo>
                    <a:pt x="2083" y="2345"/>
                  </a:lnTo>
                  <a:lnTo>
                    <a:pt x="2105" y="2349"/>
                  </a:lnTo>
                  <a:lnTo>
                    <a:pt x="2125" y="2351"/>
                  </a:lnTo>
                  <a:lnTo>
                    <a:pt x="2146" y="2353"/>
                  </a:lnTo>
                  <a:lnTo>
                    <a:pt x="2163" y="2328"/>
                  </a:lnTo>
                  <a:lnTo>
                    <a:pt x="2179" y="2303"/>
                  </a:lnTo>
                  <a:lnTo>
                    <a:pt x="2195" y="2278"/>
                  </a:lnTo>
                  <a:lnTo>
                    <a:pt x="2209" y="2252"/>
                  </a:lnTo>
                  <a:lnTo>
                    <a:pt x="2224" y="2227"/>
                  </a:lnTo>
                  <a:lnTo>
                    <a:pt x="2239" y="2201"/>
                  </a:lnTo>
                  <a:lnTo>
                    <a:pt x="2253" y="2174"/>
                  </a:lnTo>
                  <a:lnTo>
                    <a:pt x="2266" y="2147"/>
                  </a:lnTo>
                  <a:lnTo>
                    <a:pt x="2241" y="2115"/>
                  </a:lnTo>
                  <a:lnTo>
                    <a:pt x="2213" y="2082"/>
                  </a:lnTo>
                  <a:lnTo>
                    <a:pt x="2183" y="2049"/>
                  </a:lnTo>
                  <a:lnTo>
                    <a:pt x="2152" y="2017"/>
                  </a:lnTo>
                  <a:lnTo>
                    <a:pt x="2137" y="2002"/>
                  </a:lnTo>
                  <a:lnTo>
                    <a:pt x="2121" y="1986"/>
                  </a:lnTo>
                  <a:lnTo>
                    <a:pt x="2104" y="1971"/>
                  </a:lnTo>
                  <a:lnTo>
                    <a:pt x="2086" y="1957"/>
                  </a:lnTo>
                  <a:lnTo>
                    <a:pt x="2048" y="1927"/>
                  </a:lnTo>
                  <a:lnTo>
                    <a:pt x="2009" y="1898"/>
                  </a:lnTo>
                  <a:lnTo>
                    <a:pt x="1969" y="1869"/>
                  </a:lnTo>
                  <a:lnTo>
                    <a:pt x="1930" y="1843"/>
                  </a:lnTo>
                  <a:lnTo>
                    <a:pt x="1892" y="1818"/>
                  </a:lnTo>
                  <a:lnTo>
                    <a:pt x="1856" y="1795"/>
                  </a:lnTo>
                  <a:lnTo>
                    <a:pt x="1866" y="1770"/>
                  </a:lnTo>
                  <a:lnTo>
                    <a:pt x="1871" y="1755"/>
                  </a:lnTo>
                  <a:lnTo>
                    <a:pt x="1875" y="1744"/>
                  </a:lnTo>
                  <a:lnTo>
                    <a:pt x="1877" y="1736"/>
                  </a:lnTo>
                  <a:lnTo>
                    <a:pt x="1878" y="1728"/>
                  </a:lnTo>
                  <a:lnTo>
                    <a:pt x="1881" y="1717"/>
                  </a:lnTo>
                  <a:lnTo>
                    <a:pt x="1885" y="1700"/>
                  </a:lnTo>
                  <a:lnTo>
                    <a:pt x="1891" y="1674"/>
                  </a:lnTo>
                  <a:lnTo>
                    <a:pt x="1933" y="1673"/>
                  </a:lnTo>
                  <a:lnTo>
                    <a:pt x="1978" y="1672"/>
                  </a:lnTo>
                  <a:lnTo>
                    <a:pt x="2026" y="1669"/>
                  </a:lnTo>
                  <a:lnTo>
                    <a:pt x="2076" y="1666"/>
                  </a:lnTo>
                  <a:lnTo>
                    <a:pt x="2124" y="1661"/>
                  </a:lnTo>
                  <a:lnTo>
                    <a:pt x="2172" y="1656"/>
                  </a:lnTo>
                  <a:lnTo>
                    <a:pt x="2196" y="1652"/>
                  </a:lnTo>
                  <a:lnTo>
                    <a:pt x="2219" y="1648"/>
                  </a:lnTo>
                  <a:lnTo>
                    <a:pt x="2240" y="1643"/>
                  </a:lnTo>
                  <a:lnTo>
                    <a:pt x="2261" y="1639"/>
                  </a:lnTo>
                  <a:close/>
                </a:path>
              </a:pathLst>
            </a:custGeom>
            <a:solidFill>
              <a:srgbClr val="004F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71785"/>
            <a:ext cx="8642350" cy="1196975"/>
          </a:xfrm>
          <a:solidFill>
            <a:srgbClr val="733B60"/>
          </a:solidFill>
        </p:spPr>
        <p:txBody>
          <a:bodyPr/>
          <a:lstStyle/>
          <a:p>
            <a:pPr algn="ctr" eaLnBrk="1" hangingPunct="1"/>
            <a:r>
              <a:rPr lang="en-GB" sz="2800" dirty="0" smtClean="0"/>
              <a:t>                  SMHI – Mange Ta(c)k!</a:t>
            </a:r>
          </a:p>
        </p:txBody>
      </p:sp>
      <p:pic>
        <p:nvPicPr>
          <p:cNvPr id="16" name="Picture 15"/>
          <p:cNvPicPr/>
          <p:nvPr/>
        </p:nvPicPr>
        <p:blipFill>
          <a:blip r:embed="rId3"/>
          <a:srcRect l="5662" t="25343"/>
          <a:stretch>
            <a:fillRect/>
          </a:stretch>
        </p:blipFill>
        <p:spPr bwMode="auto">
          <a:xfrm>
            <a:off x="395536" y="165173"/>
            <a:ext cx="2800350" cy="49085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0" t="26709" r="11899" b="17854"/>
          <a:stretch/>
        </p:blipFill>
        <p:spPr bwMode="auto">
          <a:xfrm>
            <a:off x="179512" y="1479779"/>
            <a:ext cx="8856984" cy="4421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8738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2"/>
          <p:cNvSpPr>
            <a:spLocks noGrp="1" noChangeArrowheads="1"/>
          </p:cNvSpPr>
          <p:nvPr>
            <p:ph type="title"/>
          </p:nvPr>
        </p:nvSpPr>
        <p:spPr>
          <a:xfrm>
            <a:off x="215900" y="71785"/>
            <a:ext cx="8642350" cy="1196975"/>
          </a:xfrm>
          <a:solidFill>
            <a:srgbClr val="733B60"/>
          </a:solidFill>
        </p:spPr>
        <p:txBody>
          <a:bodyPr/>
          <a:lstStyle/>
          <a:p>
            <a:pPr algn="ctr" eaLnBrk="1" hangingPunct="1"/>
            <a:r>
              <a:rPr lang="en-GB" sz="2800" dirty="0"/>
              <a:t> </a:t>
            </a:r>
            <a:r>
              <a:rPr lang="en-GB" sz="2800" dirty="0" smtClean="0"/>
              <a:t>                  </a:t>
            </a:r>
          </a:p>
        </p:txBody>
      </p:sp>
      <p:pic>
        <p:nvPicPr>
          <p:cNvPr id="16" name="Picture 15"/>
          <p:cNvPicPr/>
          <p:nvPr/>
        </p:nvPicPr>
        <p:blipFill>
          <a:blip r:embed="rId3"/>
          <a:srcRect l="5662" t="25343"/>
          <a:stretch>
            <a:fillRect/>
          </a:stretch>
        </p:blipFill>
        <p:spPr bwMode="auto">
          <a:xfrm>
            <a:off x="395536" y="165173"/>
            <a:ext cx="2800350" cy="490855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7" t="53289" r="29620" b="26033"/>
          <a:stretch/>
        </p:blipFill>
        <p:spPr bwMode="auto">
          <a:xfrm>
            <a:off x="107503" y="2852936"/>
            <a:ext cx="8928991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445166">
            <a:off x="1813837" y="1604809"/>
            <a:ext cx="56386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chemeClr val="bg1"/>
                </a:solidFill>
              </a:rPr>
              <a:t>SMHI – Mange </a:t>
            </a:r>
            <a:r>
              <a:rPr lang="en-GB" sz="3600" dirty="0" smtClean="0">
                <a:solidFill>
                  <a:schemeClr val="bg1"/>
                </a:solidFill>
              </a:rPr>
              <a:t>Ta(c)k!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4592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733B60"/>
          </a:solidFill>
        </p:spPr>
        <p:txBody>
          <a:bodyPr/>
          <a:lstStyle/>
          <a:p>
            <a:pPr algn="ctr" eaLnBrk="1" hangingPunct="1"/>
            <a:r>
              <a:rPr lang="en-GB" sz="2800" dirty="0"/>
              <a:t>European Pollutant Release and Transfer Register (E-PRTR) diffuse air emissions dataset</a:t>
            </a:r>
            <a:endParaRPr lang="en-GB" sz="2800" dirty="0" smtClean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5662" t="25343"/>
          <a:stretch>
            <a:fillRect/>
          </a:stretch>
        </p:blipFill>
        <p:spPr bwMode="auto">
          <a:xfrm>
            <a:off x="107504" y="6237312"/>
            <a:ext cx="2800350" cy="490855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84" t="49322" r="23219" b="26825"/>
          <a:stretch/>
        </p:blipFill>
        <p:spPr bwMode="auto">
          <a:xfrm>
            <a:off x="755576" y="1318862"/>
            <a:ext cx="7560840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03648" y="5596249"/>
            <a:ext cx="61926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spc="-300" dirty="0" smtClean="0">
                <a:solidFill>
                  <a:srgbClr val="FFC000"/>
                </a:solidFill>
              </a:rPr>
              <a:t>Contact at EEA: </a:t>
            </a:r>
            <a:r>
              <a:rPr lang="en-US" b="1" spc="-300" dirty="0">
                <a:solidFill>
                  <a:srgbClr val="FFC000"/>
                </a:solidFill>
              </a:rPr>
              <a:t>Bob.Boyce@eea.europa.eu</a:t>
            </a:r>
          </a:p>
        </p:txBody>
      </p:sp>
      <p:sp>
        <p:nvSpPr>
          <p:cNvPr id="5" name="Rectangle 4"/>
          <p:cNvSpPr/>
          <p:nvPr/>
        </p:nvSpPr>
        <p:spPr>
          <a:xfrm>
            <a:off x="383545" y="500094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 dirty="0">
                <a:solidFill>
                  <a:schemeClr val="bg1"/>
                </a:solidFill>
              </a:rPr>
              <a:t>http://www.eea.europa.eu/data-and-maps/data/european-pollutant-release-and-transfer-register-e-prtr-regulation-art-8-diffuse-air-data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056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733B60"/>
          </a:solidFill>
        </p:spPr>
        <p:txBody>
          <a:bodyPr/>
          <a:lstStyle/>
          <a:p>
            <a:pPr algn="ctr" eaLnBrk="1" hangingPunct="1"/>
            <a:r>
              <a:rPr lang="en-GB" sz="2800" dirty="0" smtClean="0"/>
              <a:t>European Pollutant Release and Transfer Register (E-PRTR) diffuse air emissions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23528" y="1268760"/>
            <a:ext cx="8636893" cy="4392612"/>
          </a:xfrm>
        </p:spPr>
        <p:txBody>
          <a:bodyPr/>
          <a:lstStyle/>
          <a:p>
            <a:r>
              <a:rPr lang="en-GB" sz="2400" dirty="0">
                <a:latin typeface="Verdana" pitchFamily="34" charset="0"/>
              </a:rPr>
              <a:t>Article 8 of the </a:t>
            </a:r>
            <a:r>
              <a:rPr lang="en-GB" sz="2400" dirty="0" smtClean="0">
                <a:latin typeface="Verdana" pitchFamily="34" charset="0"/>
              </a:rPr>
              <a:t>E-PRTR </a:t>
            </a:r>
            <a:r>
              <a:rPr lang="en-GB" sz="2400" dirty="0">
                <a:latin typeface="Verdana" pitchFamily="34" charset="0"/>
              </a:rPr>
              <a:t>Regulation (No </a:t>
            </a:r>
            <a:r>
              <a:rPr lang="en-GB" sz="2400" dirty="0" smtClean="0">
                <a:latin typeface="Verdana" pitchFamily="34" charset="0"/>
              </a:rPr>
              <a:t>166/2006) requires the </a:t>
            </a:r>
            <a:r>
              <a:rPr lang="en-GB" sz="2400" dirty="0">
                <a:latin typeface="Verdana" pitchFamily="34" charset="0"/>
              </a:rPr>
              <a:t>Commission, assisted by the </a:t>
            </a:r>
            <a:r>
              <a:rPr lang="en-GB" sz="2400" dirty="0" smtClean="0">
                <a:latin typeface="Verdana" pitchFamily="34" charset="0"/>
              </a:rPr>
              <a:t>EEA, </a:t>
            </a:r>
            <a:r>
              <a:rPr lang="en-GB" sz="2400" dirty="0">
                <a:latin typeface="Verdana" pitchFamily="34" charset="0"/>
              </a:rPr>
              <a:t>to </a:t>
            </a:r>
            <a:r>
              <a:rPr lang="en-GB" sz="2400" dirty="0" smtClean="0">
                <a:latin typeface="Verdana" pitchFamily="34" charset="0"/>
              </a:rPr>
              <a:t>produce information </a:t>
            </a:r>
            <a:r>
              <a:rPr lang="en-GB" sz="2400" dirty="0">
                <a:latin typeface="Verdana" pitchFamily="34" charset="0"/>
              </a:rPr>
              <a:t>on releases from diffuse sources using an adequate geographical disaggregation and to provide information on the methodology.</a:t>
            </a:r>
          </a:p>
          <a:p>
            <a:r>
              <a:rPr lang="en-GB" sz="2400" dirty="0" smtClean="0">
                <a:latin typeface="Verdana" pitchFamily="34" charset="0"/>
              </a:rPr>
              <a:t>Data are </a:t>
            </a:r>
            <a:r>
              <a:rPr lang="en-GB" sz="2400" dirty="0">
                <a:latin typeface="Verdana" pitchFamily="34" charset="0"/>
              </a:rPr>
              <a:t>derived from a range of different sources and data collection processes. The emission data are based on </a:t>
            </a:r>
            <a:r>
              <a:rPr lang="en-GB" sz="2400" dirty="0" smtClean="0">
                <a:latin typeface="Verdana" pitchFamily="34" charset="0"/>
              </a:rPr>
              <a:t>United </a:t>
            </a:r>
            <a:r>
              <a:rPr lang="en-GB" sz="2400" dirty="0">
                <a:latin typeface="Verdana" pitchFamily="34" charset="0"/>
              </a:rPr>
              <a:t>Nations Economic Commission for Europe (UNECE) Convention on Long-range Transboundary Air Pollution (CLRTAP) and United Nations Framework Convention on Climate Change (UNFCCC</a:t>
            </a:r>
            <a:r>
              <a:rPr lang="en-GB" sz="2400" dirty="0" smtClean="0">
                <a:latin typeface="Verdana" pitchFamily="34" charset="0"/>
              </a:rPr>
              <a:t>) official datasets.</a:t>
            </a:r>
            <a:endParaRPr lang="en-GB" sz="2400" dirty="0">
              <a:latin typeface="Verdana" pitchFamily="34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 l="5662" t="25343"/>
          <a:stretch>
            <a:fillRect/>
          </a:stretch>
        </p:blipFill>
        <p:spPr bwMode="auto">
          <a:xfrm>
            <a:off x="0" y="6237312"/>
            <a:ext cx="2800350" cy="4908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10740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733B60"/>
          </a:solidFill>
        </p:spPr>
        <p:txBody>
          <a:bodyPr/>
          <a:lstStyle/>
          <a:p>
            <a:pPr algn="ctr" eaLnBrk="1" hangingPunct="1"/>
            <a:r>
              <a:rPr lang="en-GB" sz="2800" dirty="0" smtClean="0"/>
              <a:t>European Pollutant Release and Transfer Register (E-PRTR) diffuse air emissions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71301" y="1395296"/>
            <a:ext cx="8636893" cy="4392612"/>
          </a:xfrm>
        </p:spPr>
        <p:txBody>
          <a:bodyPr/>
          <a:lstStyle/>
          <a:p>
            <a:r>
              <a:rPr lang="en-GB" sz="2400" dirty="0" smtClean="0">
                <a:latin typeface="Verdana" pitchFamily="34" charset="0"/>
              </a:rPr>
              <a:t>Diffuse </a:t>
            </a:r>
            <a:r>
              <a:rPr lang="en-GB" sz="2400" dirty="0">
                <a:latin typeface="Verdana" pitchFamily="34" charset="0"/>
              </a:rPr>
              <a:t>sources for road transport, shipping, aviation, domestic heating, agriculture and small business. </a:t>
            </a:r>
          </a:p>
          <a:p>
            <a:r>
              <a:rPr lang="en-GB" sz="2400" dirty="0" smtClean="0">
                <a:latin typeface="Verdana" pitchFamily="34" charset="0"/>
              </a:rPr>
              <a:t>Emissions </a:t>
            </a:r>
            <a:r>
              <a:rPr lang="en-GB" sz="2400" dirty="0">
                <a:latin typeface="Verdana" pitchFamily="34" charset="0"/>
              </a:rPr>
              <a:t>of nitrogen oxides (NO</a:t>
            </a:r>
            <a:r>
              <a:rPr lang="en-GB" sz="1400" dirty="0">
                <a:latin typeface="Verdana" pitchFamily="34" charset="0"/>
              </a:rPr>
              <a:t>X</a:t>
            </a:r>
            <a:r>
              <a:rPr lang="en-GB" sz="2400" dirty="0">
                <a:latin typeface="Verdana" pitchFamily="34" charset="0"/>
              </a:rPr>
              <a:t>), sulphur oxides (as SO</a:t>
            </a:r>
            <a:r>
              <a:rPr lang="en-GB" sz="1600" dirty="0">
                <a:latin typeface="Verdana" pitchFamily="34" charset="0"/>
              </a:rPr>
              <a:t>2</a:t>
            </a:r>
            <a:r>
              <a:rPr lang="en-GB" sz="2400" dirty="0">
                <a:latin typeface="Verdana" pitchFamily="34" charset="0"/>
              </a:rPr>
              <a:t>), carbon dioxide (CO</a:t>
            </a:r>
            <a:r>
              <a:rPr lang="en-GB" sz="1600" dirty="0">
                <a:latin typeface="Verdana" pitchFamily="34" charset="0"/>
              </a:rPr>
              <a:t>2</a:t>
            </a:r>
            <a:r>
              <a:rPr lang="en-GB" sz="2400" dirty="0">
                <a:latin typeface="Verdana" pitchFamily="34" charset="0"/>
              </a:rPr>
              <a:t>), ammonia (NH</a:t>
            </a:r>
            <a:r>
              <a:rPr lang="en-GB" sz="1600" dirty="0">
                <a:latin typeface="Verdana" pitchFamily="34" charset="0"/>
              </a:rPr>
              <a:t>3</a:t>
            </a:r>
            <a:r>
              <a:rPr lang="en-GB" sz="2400" dirty="0">
                <a:latin typeface="Verdana" pitchFamily="34" charset="0"/>
              </a:rPr>
              <a:t>) and particulate matter (PM</a:t>
            </a:r>
            <a:r>
              <a:rPr lang="en-GB" sz="1600" dirty="0">
                <a:latin typeface="Verdana" pitchFamily="34" charset="0"/>
              </a:rPr>
              <a:t>10</a:t>
            </a:r>
            <a:r>
              <a:rPr lang="en-GB" sz="2400" dirty="0" smtClean="0">
                <a:latin typeface="Verdana" pitchFamily="34" charset="0"/>
              </a:rPr>
              <a:t>) for the year 2008. </a:t>
            </a:r>
            <a:endParaRPr lang="en-GB" sz="2400" dirty="0">
              <a:latin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</a:rPr>
              <a:t>There are 32 maps in total each based </a:t>
            </a:r>
            <a:r>
              <a:rPr lang="en-GB" sz="2400" dirty="0">
                <a:latin typeface="Verdana" pitchFamily="34" charset="0"/>
              </a:rPr>
              <a:t>on a 5 </a:t>
            </a:r>
            <a:r>
              <a:rPr lang="en-GB" sz="2400" dirty="0" smtClean="0">
                <a:latin typeface="Verdana" pitchFamily="34" charset="0"/>
              </a:rPr>
              <a:t>km by </a:t>
            </a:r>
            <a:r>
              <a:rPr lang="en-GB" sz="2400" dirty="0">
                <a:latin typeface="Verdana" pitchFamily="34" charset="0"/>
              </a:rPr>
              <a:t>5 km grid. </a:t>
            </a:r>
            <a:endParaRPr lang="en-GB" sz="2400" dirty="0" smtClean="0">
              <a:latin typeface="Verdana" pitchFamily="34" charset="0"/>
            </a:endParaRPr>
          </a:p>
          <a:p>
            <a:r>
              <a:rPr lang="en-GB" sz="2400" dirty="0" smtClean="0">
                <a:latin typeface="Verdana" pitchFamily="34" charset="0"/>
              </a:rPr>
              <a:t>The </a:t>
            </a:r>
            <a:r>
              <a:rPr lang="en-GB" sz="2400" dirty="0">
                <a:latin typeface="Verdana" pitchFamily="34" charset="0"/>
              </a:rPr>
              <a:t>maps complement existing data on emissions from individual industrial plants from the E-PRTR</a:t>
            </a:r>
          </a:p>
        </p:txBody>
      </p:sp>
      <p:pic>
        <p:nvPicPr>
          <p:cNvPr id="4" name="Picture 3"/>
          <p:cNvPicPr/>
          <p:nvPr/>
        </p:nvPicPr>
        <p:blipFill>
          <a:blip r:embed="rId3"/>
          <a:srcRect l="5662" t="25343"/>
          <a:stretch>
            <a:fillRect/>
          </a:stretch>
        </p:blipFill>
        <p:spPr bwMode="auto">
          <a:xfrm>
            <a:off x="0" y="6237312"/>
            <a:ext cx="2800350" cy="49085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07504" y="5512278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 dirty="0">
                <a:solidFill>
                  <a:schemeClr val="bg1"/>
                </a:solidFill>
              </a:rPr>
              <a:t>http://www.eea.europa.eu/data-and-maps/data/european-pollutant-release-and-transfer-register-e-prtr-regulation-art-8-diffuse-air-data</a:t>
            </a:r>
            <a:endParaRPr lang="en-GB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733B60"/>
          </a:solidFill>
        </p:spPr>
        <p:txBody>
          <a:bodyPr/>
          <a:lstStyle/>
          <a:p>
            <a:pPr algn="ctr" eaLnBrk="1" hangingPunct="1"/>
            <a:r>
              <a:rPr lang="en-GB" sz="2800" dirty="0" smtClean="0"/>
              <a:t>European Pollutant Release and Transfer Register (E-PRTR) diffuse air emissions dataset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3216" y="1268760"/>
            <a:ext cx="7993063" cy="4033838"/>
          </a:xfrm>
        </p:spPr>
        <p:txBody>
          <a:bodyPr/>
          <a:lstStyle/>
          <a:p>
            <a:r>
              <a:rPr lang="en-GB" sz="1800" dirty="0" smtClean="0">
                <a:latin typeface="Verdana" pitchFamily="34" charset="0"/>
              </a:rPr>
              <a:t>Vector based data files are available on the EEA website.</a:t>
            </a:r>
          </a:p>
          <a:p>
            <a:r>
              <a:rPr lang="en-GB" sz="1800" dirty="0" smtClean="0">
                <a:latin typeface="Verdana" pitchFamily="34" charset="0"/>
              </a:rPr>
              <a:t>Grid/raster data will be made available in the coming weeks.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92248"/>
            <a:ext cx="7236296" cy="415443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/>
          <a:srcRect l="5662" t="25343"/>
          <a:stretch>
            <a:fillRect/>
          </a:stretch>
        </p:blipFill>
        <p:spPr bwMode="auto">
          <a:xfrm>
            <a:off x="0" y="6252404"/>
            <a:ext cx="2800350" cy="49085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7E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7E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7E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rgbClr val="00007E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5660</TotalTime>
  <Words>375</Words>
  <Application>Microsoft Office PowerPoint</Application>
  <PresentationFormat>On-screen Show (4:3)</PresentationFormat>
  <Paragraphs>46</Paragraphs>
  <Slides>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Default Design</vt:lpstr>
      <vt:lpstr>Custom Design</vt:lpstr>
      <vt:lpstr>SMHI (Norrköping) 14-16 June 2011</vt:lpstr>
      <vt:lpstr>PowerPoint Presentation</vt:lpstr>
      <vt:lpstr>PowerPoint Presentation</vt:lpstr>
      <vt:lpstr>                  SMHI – Mange Ta(c)k!</vt:lpstr>
      <vt:lpstr>                   </vt:lpstr>
      <vt:lpstr>European Pollutant Release and Transfer Register (E-PRTR) diffuse air emissions dataset</vt:lpstr>
      <vt:lpstr>European Pollutant Release and Transfer Register (E-PRTR) diffuse air emissions dataset</vt:lpstr>
      <vt:lpstr>European Pollutant Release and Transfer Register (E-PRTR) diffuse air emissions dataset</vt:lpstr>
      <vt:lpstr>European Pollutant Release and Transfer Register (E-PRTR) diffuse air emissions dataset</vt:lpstr>
    </vt:vector>
  </TitlesOfParts>
  <Company>European Environment Agency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EEA Strategy 2009-2013   Living within our means</dc:title>
  <dc:creator>Werner</dc:creator>
  <cp:lastModifiedBy>EEAUser</cp:lastModifiedBy>
  <cp:revision>298</cp:revision>
  <dcterms:created xsi:type="dcterms:W3CDTF">2007-10-24T10:07:13Z</dcterms:created>
  <dcterms:modified xsi:type="dcterms:W3CDTF">2011-06-15T07:55:09Z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PSDescription">
    <vt:lpwstr/>
  </property>
  <property fmtid="{D5CDD505-2E9C-101B-9397-08002B2CF9AE}" pid="3" name="Meeting date">
    <vt:lpwstr>2008-10-30T00:00:00Z</vt:lpwstr>
  </property>
  <property fmtid="{D5CDD505-2E9C-101B-9397-08002B2CF9AE}" pid="4" name="ContentType">
    <vt:lpwstr>Document</vt:lpwstr>
  </property>
  <property fmtid="{D5CDD505-2E9C-101B-9397-08002B2CF9AE}" pid="5" name="Ignore updates">
    <vt:lpwstr>1</vt:lpwstr>
  </property>
</Properties>
</file>