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38" r:id="rId2"/>
    <p:sldId id="539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9" r:id="rId11"/>
    <p:sldId id="548" r:id="rId12"/>
  </p:sldIdLst>
  <p:sldSz cx="9144000" cy="5143500" type="screen16x9"/>
  <p:notesSz cx="6858000" cy="9144000"/>
  <p:defaultTextStyle>
    <a:defPPr>
      <a:defRPr lang="nl-NL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7D7"/>
    <a:srgbClr val="1B99D4"/>
    <a:srgbClr val="2197D6"/>
    <a:srgbClr val="1F97D7"/>
    <a:srgbClr val="0070C0"/>
    <a:srgbClr val="4AB334"/>
    <a:srgbClr val="4DB334"/>
    <a:srgbClr val="14315D"/>
    <a:srgbClr val="0D3C67"/>
    <a:srgbClr val="DEB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64701-C17F-4F8D-8564-E711668FA1DA}" v="58" dt="2021-10-08T08:38:36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8" autoAdjust="0"/>
    <p:restoredTop sz="83447" autoAdjust="0"/>
  </p:normalViewPr>
  <p:slideViewPr>
    <p:cSldViewPr snapToGrid="0" snapToObjects="1">
      <p:cViewPr varScale="1">
        <p:scale>
          <a:sx n="125" d="100"/>
          <a:sy n="125" d="100"/>
        </p:scale>
        <p:origin x="162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ne, Rósín" userId="f35cba25-1ec1-4586-8c04-243020fa553f" providerId="ADAL" clId="{B9664701-C17F-4F8D-8564-E711668FA1DA}"/>
    <pc:docChg chg="undo redo custSel addSld delSld modSld sldOrd modMainMaster">
      <pc:chgData name="Byrne, Rósín" userId="f35cba25-1ec1-4586-8c04-243020fa553f" providerId="ADAL" clId="{B9664701-C17F-4F8D-8564-E711668FA1DA}" dt="2021-10-08T08:31:04.736" v="7851" actId="47"/>
      <pc:docMkLst>
        <pc:docMk/>
      </pc:docMkLst>
      <pc:sldChg chg="addSp delSp modSp add del mod setBg">
        <pc:chgData name="Byrne, Rósín" userId="f35cba25-1ec1-4586-8c04-243020fa553f" providerId="ADAL" clId="{B9664701-C17F-4F8D-8564-E711668FA1DA}" dt="2021-10-06T09:30:55.947" v="6920" actId="47"/>
        <pc:sldMkLst>
          <pc:docMk/>
          <pc:sldMk cId="0" sldId="256"/>
        </pc:sldMkLst>
        <pc:spChg chg="mod">
          <ac:chgData name="Byrne, Rósín" userId="f35cba25-1ec1-4586-8c04-243020fa553f" providerId="ADAL" clId="{B9664701-C17F-4F8D-8564-E711668FA1DA}" dt="2021-10-05T08:47:38.860" v="4628" actId="1076"/>
          <ac:spMkLst>
            <pc:docMk/>
            <pc:sldMk cId="0" sldId="256"/>
            <ac:spMk id="2" creationId="{4CC8E757-7F8B-564C-AFED-7B1A2BD6651F}"/>
          </ac:spMkLst>
        </pc:spChg>
        <pc:spChg chg="add del mod">
          <ac:chgData name="Byrne, Rósín" userId="f35cba25-1ec1-4586-8c04-243020fa553f" providerId="ADAL" clId="{B9664701-C17F-4F8D-8564-E711668FA1DA}" dt="2021-10-05T08:46:54.125" v="4578" actId="478"/>
          <ac:spMkLst>
            <pc:docMk/>
            <pc:sldMk cId="0" sldId="256"/>
            <ac:spMk id="7" creationId="{CB3270E2-49C3-4CA7-99E2-5F4D4A0751EE}"/>
          </ac:spMkLst>
        </pc:spChg>
        <pc:grpChg chg="add del mod">
          <ac:chgData name="Byrne, Rósín" userId="f35cba25-1ec1-4586-8c04-243020fa553f" providerId="ADAL" clId="{B9664701-C17F-4F8D-8564-E711668FA1DA}" dt="2021-10-04T08:14:11.750" v="55" actId="165"/>
          <ac:grpSpMkLst>
            <pc:docMk/>
            <pc:sldMk cId="0" sldId="256"/>
            <ac:grpSpMk id="7" creationId="{2A345D10-4AAA-4483-A0C8-43FA4A97A11D}"/>
          </ac:grpSpMkLst>
        </pc:grpChg>
        <pc:grpChg chg="add del mod">
          <ac:chgData name="Byrne, Rósín" userId="f35cba25-1ec1-4586-8c04-243020fa553f" providerId="ADAL" clId="{B9664701-C17F-4F8D-8564-E711668FA1DA}" dt="2021-10-04T08:14:22.212" v="58" actId="165"/>
          <ac:grpSpMkLst>
            <pc:docMk/>
            <pc:sldMk cId="0" sldId="256"/>
            <ac:grpSpMk id="8" creationId="{E82EC185-02B1-4A83-895C-C706BA122A5D}"/>
          </ac:grpSpMkLst>
        </pc:grpChg>
        <pc:picChg chg="add del mod topLvl">
          <ac:chgData name="Byrne, Rósín" userId="f35cba25-1ec1-4586-8c04-243020fa553f" providerId="ADAL" clId="{B9664701-C17F-4F8D-8564-E711668FA1DA}" dt="2021-10-04T08:14:23.902" v="59" actId="478"/>
          <ac:picMkLst>
            <pc:docMk/>
            <pc:sldMk cId="0" sldId="256"/>
            <ac:picMk id="4" creationId="{F65FF28A-483F-4892-82D5-446A06FD31D0}"/>
          </ac:picMkLst>
        </pc:picChg>
        <pc:picChg chg="add del mod topLvl">
          <ac:chgData name="Byrne, Rósín" userId="f35cba25-1ec1-4586-8c04-243020fa553f" providerId="ADAL" clId="{B9664701-C17F-4F8D-8564-E711668FA1DA}" dt="2021-10-04T08:14:23.902" v="59" actId="478"/>
          <ac:picMkLst>
            <pc:docMk/>
            <pc:sldMk cId="0" sldId="256"/>
            <ac:picMk id="6" creationId="{72379263-DC5D-4A61-B14A-95F1A56B5DBD}"/>
          </ac:picMkLst>
        </pc:picChg>
        <pc:picChg chg="add mod">
          <ac:chgData name="Byrne, Rósín" userId="f35cba25-1ec1-4586-8c04-243020fa553f" providerId="ADAL" clId="{B9664701-C17F-4F8D-8564-E711668FA1DA}" dt="2021-10-04T08:16:12.605" v="86" actId="1076"/>
          <ac:picMkLst>
            <pc:docMk/>
            <pc:sldMk cId="0" sldId="256"/>
            <ac:picMk id="10" creationId="{9842054C-BE3B-4536-AED1-D61EE0577136}"/>
          </ac:picMkLst>
        </pc:picChg>
        <pc:picChg chg="add mod">
          <ac:chgData name="Byrne, Rósín" userId="f35cba25-1ec1-4586-8c04-243020fa553f" providerId="ADAL" clId="{B9664701-C17F-4F8D-8564-E711668FA1DA}" dt="2021-10-04T08:16:09.085" v="85" actId="1076"/>
          <ac:picMkLst>
            <pc:docMk/>
            <pc:sldMk cId="0" sldId="256"/>
            <ac:picMk id="12" creationId="{B1CAC463-2AA2-4F38-ADF9-2E1FBFA24A3A}"/>
          </ac:picMkLst>
        </pc:picChg>
        <pc:picChg chg="add mod modCrop">
          <ac:chgData name="Byrne, Rósín" userId="f35cba25-1ec1-4586-8c04-243020fa553f" providerId="ADAL" clId="{B9664701-C17F-4F8D-8564-E711668FA1DA}" dt="2021-10-04T08:16:05.235" v="84" actId="14100"/>
          <ac:picMkLst>
            <pc:docMk/>
            <pc:sldMk cId="0" sldId="256"/>
            <ac:picMk id="15" creationId="{EF32E9EF-3AC2-46C6-8307-EB0023D0B0C3}"/>
          </ac:picMkLst>
        </pc:picChg>
      </pc:sldChg>
      <pc:sldChg chg="modSp add del mod ord">
        <pc:chgData name="Byrne, Rósín" userId="f35cba25-1ec1-4586-8c04-243020fa553f" providerId="ADAL" clId="{B9664701-C17F-4F8D-8564-E711668FA1DA}" dt="2021-10-06T09:30:51.516" v="6919" actId="47"/>
        <pc:sldMkLst>
          <pc:docMk/>
          <pc:sldMk cId="557892484" sldId="486"/>
        </pc:sldMkLst>
        <pc:spChg chg="mod">
          <ac:chgData name="Byrne, Rósín" userId="f35cba25-1ec1-4586-8c04-243020fa553f" providerId="ADAL" clId="{B9664701-C17F-4F8D-8564-E711668FA1DA}" dt="2021-10-04T08:34:56.949" v="688" actId="20577"/>
          <ac:spMkLst>
            <pc:docMk/>
            <pc:sldMk cId="557892484" sldId="486"/>
            <ac:spMk id="3" creationId="{00000000-0000-0000-0000-000000000000}"/>
          </ac:spMkLst>
        </pc:spChg>
      </pc:sldChg>
      <pc:sldChg chg="addSp delSp modSp add del mod modClrScheme chgLayout modNotesTx">
        <pc:chgData name="Byrne, Rósín" userId="f35cba25-1ec1-4586-8c04-243020fa553f" providerId="ADAL" clId="{B9664701-C17F-4F8D-8564-E711668FA1DA}" dt="2021-10-06T09:31:17.850" v="6926" actId="47"/>
        <pc:sldMkLst>
          <pc:docMk/>
          <pc:sldMk cId="3587496622" sldId="511"/>
        </pc:sldMkLst>
        <pc:spChg chg="mod ord">
          <ac:chgData name="Byrne, Rósín" userId="f35cba25-1ec1-4586-8c04-243020fa553f" providerId="ADAL" clId="{B9664701-C17F-4F8D-8564-E711668FA1DA}" dt="2021-10-04T08:17:24.996" v="119" actId="700"/>
          <ac:spMkLst>
            <pc:docMk/>
            <pc:sldMk cId="3587496622" sldId="511"/>
            <ac:spMk id="2" creationId="{00000000-0000-0000-0000-000000000000}"/>
          </ac:spMkLst>
        </pc:spChg>
        <pc:spChg chg="add del mod ord">
          <ac:chgData name="Byrne, Rósín" userId="f35cba25-1ec1-4586-8c04-243020fa553f" providerId="ADAL" clId="{B9664701-C17F-4F8D-8564-E711668FA1DA}" dt="2021-10-04T08:17:27.642" v="120" actId="478"/>
          <ac:spMkLst>
            <pc:docMk/>
            <pc:sldMk cId="3587496622" sldId="511"/>
            <ac:spMk id="3" creationId="{5618E987-2C98-4522-9FA6-8A5B23512FA6}"/>
          </ac:spMkLst>
        </pc:spChg>
        <pc:spChg chg="del mod">
          <ac:chgData name="Byrne, Rósín" userId="f35cba25-1ec1-4586-8c04-243020fa553f" providerId="ADAL" clId="{B9664701-C17F-4F8D-8564-E711668FA1DA}" dt="2021-10-04T08:16:59.181" v="109" actId="478"/>
          <ac:spMkLst>
            <pc:docMk/>
            <pc:sldMk cId="3587496622" sldId="511"/>
            <ac:spMk id="4" creationId="{00000000-0000-0000-0000-000000000000}"/>
          </ac:spMkLst>
        </pc:spChg>
        <pc:spChg chg="add del mod ord">
          <ac:chgData name="Byrne, Rósín" userId="f35cba25-1ec1-4586-8c04-243020fa553f" providerId="ADAL" clId="{B9664701-C17F-4F8D-8564-E711668FA1DA}" dt="2021-10-04T08:18:43.112" v="121" actId="22"/>
          <ac:spMkLst>
            <pc:docMk/>
            <pc:sldMk cId="3587496622" sldId="511"/>
            <ac:spMk id="5" creationId="{66FC4A6A-9005-4A93-B7F0-F54AEE1F8CE4}"/>
          </ac:spMkLst>
        </pc:spChg>
        <pc:spChg chg="add mod">
          <ac:chgData name="Byrne, Rósín" userId="f35cba25-1ec1-4586-8c04-243020fa553f" providerId="ADAL" clId="{B9664701-C17F-4F8D-8564-E711668FA1DA}" dt="2021-10-04T08:40:35.395" v="929" actId="1076"/>
          <ac:spMkLst>
            <pc:docMk/>
            <pc:sldMk cId="3587496622" sldId="511"/>
            <ac:spMk id="13" creationId="{064BB964-159E-42D1-8DE8-C8060AA323F5}"/>
          </ac:spMkLst>
        </pc:spChg>
        <pc:spChg chg="add mod">
          <ac:chgData name="Byrne, Rósín" userId="f35cba25-1ec1-4586-8c04-243020fa553f" providerId="ADAL" clId="{B9664701-C17F-4F8D-8564-E711668FA1DA}" dt="2021-10-04T08:40:31.375" v="928" actId="1076"/>
          <ac:spMkLst>
            <pc:docMk/>
            <pc:sldMk cId="3587496622" sldId="511"/>
            <ac:spMk id="15" creationId="{E01B8C5F-AD6B-415A-B5C1-7417CCBD1ABE}"/>
          </ac:spMkLst>
        </pc:spChg>
        <pc:spChg chg="add mod">
          <ac:chgData name="Byrne, Rósín" userId="f35cba25-1ec1-4586-8c04-243020fa553f" providerId="ADAL" clId="{B9664701-C17F-4F8D-8564-E711668FA1DA}" dt="2021-10-04T08:40:48.110" v="931" actId="1076"/>
          <ac:spMkLst>
            <pc:docMk/>
            <pc:sldMk cId="3587496622" sldId="511"/>
            <ac:spMk id="16" creationId="{A0A5799A-A9BD-4581-A61E-7BD1D7AE4124}"/>
          </ac:spMkLst>
        </pc:spChg>
        <pc:spChg chg="add mod">
          <ac:chgData name="Byrne, Rósín" userId="f35cba25-1ec1-4586-8c04-243020fa553f" providerId="ADAL" clId="{B9664701-C17F-4F8D-8564-E711668FA1DA}" dt="2021-10-04T08:40:54.644" v="933" actId="1076"/>
          <ac:spMkLst>
            <pc:docMk/>
            <pc:sldMk cId="3587496622" sldId="511"/>
            <ac:spMk id="17" creationId="{99E3E567-D30D-4079-91B6-CAD32ECA52DE}"/>
          </ac:spMkLst>
        </pc:spChg>
        <pc:spChg chg="mod">
          <ac:chgData name="Byrne, Rósín" userId="f35cba25-1ec1-4586-8c04-243020fa553f" providerId="ADAL" clId="{B9664701-C17F-4F8D-8564-E711668FA1DA}" dt="2021-10-04T08:18:56.840" v="140" actId="20577"/>
          <ac:spMkLst>
            <pc:docMk/>
            <pc:sldMk cId="3587496622" sldId="511"/>
            <ac:spMk id="16385" creationId="{00000000-0000-0000-0000-000000000000}"/>
          </ac:spMkLst>
        </pc:spChg>
        <pc:picChg chg="add mod ord modCrop">
          <ac:chgData name="Byrne, Rósín" userId="f35cba25-1ec1-4586-8c04-243020fa553f" providerId="ADAL" clId="{B9664701-C17F-4F8D-8564-E711668FA1DA}" dt="2021-10-04T08:33:23.504" v="627" actId="1076"/>
          <ac:picMkLst>
            <pc:docMk/>
            <pc:sldMk cId="3587496622" sldId="511"/>
            <ac:picMk id="8" creationId="{775E6098-DF65-4845-974B-7EEDA9C5842E}"/>
          </ac:picMkLst>
        </pc:picChg>
        <pc:cxnChg chg="del">
          <ac:chgData name="Byrne, Rósín" userId="f35cba25-1ec1-4586-8c04-243020fa553f" providerId="ADAL" clId="{B9664701-C17F-4F8D-8564-E711668FA1DA}" dt="2021-10-04T08:16:54.147" v="107" actId="478"/>
          <ac:cxnSpMkLst>
            <pc:docMk/>
            <pc:sldMk cId="3587496622" sldId="511"/>
            <ac:cxnSpMk id="6" creationId="{039EA244-1695-B045-BBFB-073FF2DD43D1}"/>
          </ac:cxnSpMkLst>
        </pc:cxnChg>
      </pc:sldChg>
      <pc:sldChg chg="addSp delSp modSp add del mod ord modNotesTx">
        <pc:chgData name="Byrne, Rósín" userId="f35cba25-1ec1-4586-8c04-243020fa553f" providerId="ADAL" clId="{B9664701-C17F-4F8D-8564-E711668FA1DA}" dt="2021-10-06T09:31:12.540" v="6924" actId="47"/>
        <pc:sldMkLst>
          <pc:docMk/>
          <pc:sldMk cId="1508357222" sldId="517"/>
        </pc:sldMkLst>
        <pc:spChg chg="add del mod">
          <ac:chgData name="Byrne, Rósín" userId="f35cba25-1ec1-4586-8c04-243020fa553f" providerId="ADAL" clId="{B9664701-C17F-4F8D-8564-E711668FA1DA}" dt="2021-10-04T08:20:05.967" v="232"/>
          <ac:spMkLst>
            <pc:docMk/>
            <pc:sldMk cId="1508357222" sldId="517"/>
            <ac:spMk id="3" creationId="{10CD7A35-6B87-4691-BD00-FEF0FADB004C}"/>
          </ac:spMkLst>
        </pc:spChg>
        <pc:spChg chg="del">
          <ac:chgData name="Byrne, Rósín" userId="f35cba25-1ec1-4586-8c04-243020fa553f" providerId="ADAL" clId="{B9664701-C17F-4F8D-8564-E711668FA1DA}" dt="2021-10-04T08:19:54.338" v="228" actId="478"/>
          <ac:spMkLst>
            <pc:docMk/>
            <pc:sldMk cId="1508357222" sldId="517"/>
            <ac:spMk id="6" creationId="{493D24E0-D576-D241-B6BD-777A8AB4173E}"/>
          </ac:spMkLst>
        </pc:spChg>
        <pc:spChg chg="add mod">
          <ac:chgData name="Byrne, Rósín" userId="f35cba25-1ec1-4586-8c04-243020fa553f" providerId="ADAL" clId="{B9664701-C17F-4F8D-8564-E711668FA1DA}" dt="2021-10-04T08:52:41.533" v="1139" actId="20577"/>
          <ac:spMkLst>
            <pc:docMk/>
            <pc:sldMk cId="1508357222" sldId="517"/>
            <ac:spMk id="7" creationId="{81D46FF9-3B1B-4C63-9EE4-F4640C3AAEF5}"/>
          </ac:spMkLst>
        </pc:spChg>
        <pc:spChg chg="mod">
          <ac:chgData name="Byrne, Rósín" userId="f35cba25-1ec1-4586-8c04-243020fa553f" providerId="ADAL" clId="{B9664701-C17F-4F8D-8564-E711668FA1DA}" dt="2021-10-04T08:35:09.992" v="689" actId="1076"/>
          <ac:spMkLst>
            <pc:docMk/>
            <pc:sldMk cId="1508357222" sldId="517"/>
            <ac:spMk id="14" creationId="{5F43C222-9AD0-5F45-9856-48C71280FFE7}"/>
          </ac:spMkLst>
        </pc:spChg>
        <pc:spChg chg="del">
          <ac:chgData name="Byrne, Rósín" userId="f35cba25-1ec1-4586-8c04-243020fa553f" providerId="ADAL" clId="{B9664701-C17F-4F8D-8564-E711668FA1DA}" dt="2021-10-04T08:19:53.576" v="227" actId="478"/>
          <ac:spMkLst>
            <pc:docMk/>
            <pc:sldMk cId="1508357222" sldId="517"/>
            <ac:spMk id="15" creationId="{5AC6E596-5CAC-2242-8440-7A1C4929C74A}"/>
          </ac:spMkLst>
        </pc:spChg>
        <pc:spChg chg="add mod">
          <ac:chgData name="Byrne, Rósín" userId="f35cba25-1ec1-4586-8c04-243020fa553f" providerId="ADAL" clId="{B9664701-C17F-4F8D-8564-E711668FA1DA}" dt="2021-10-04T08:31:42.173" v="622" actId="1035"/>
          <ac:spMkLst>
            <pc:docMk/>
            <pc:sldMk cId="1508357222" sldId="517"/>
            <ac:spMk id="19" creationId="{35692655-F013-41FC-9DFB-041D035FD8BB}"/>
          </ac:spMkLst>
        </pc:spChg>
        <pc:grpChg chg="add mod">
          <ac:chgData name="Byrne, Rósín" userId="f35cba25-1ec1-4586-8c04-243020fa553f" providerId="ADAL" clId="{B9664701-C17F-4F8D-8564-E711668FA1DA}" dt="2021-10-04T08:31:02.528" v="605" actId="14100"/>
          <ac:grpSpMkLst>
            <pc:docMk/>
            <pc:sldMk cId="1508357222" sldId="517"/>
            <ac:grpSpMk id="18" creationId="{0E61ABA4-D918-447D-81BE-E4D38716846D}"/>
          </ac:grpSpMkLst>
        </pc:grpChg>
        <pc:picChg chg="del">
          <ac:chgData name="Byrne, Rósín" userId="f35cba25-1ec1-4586-8c04-243020fa553f" providerId="ADAL" clId="{B9664701-C17F-4F8D-8564-E711668FA1DA}" dt="2021-10-04T08:19:52.225" v="225" actId="478"/>
          <ac:picMkLst>
            <pc:docMk/>
            <pc:sldMk cId="1508357222" sldId="517"/>
            <ac:picMk id="4" creationId="{92990181-9121-2F4C-B14B-F34F4E16B315}"/>
          </ac:picMkLst>
        </pc:picChg>
        <pc:picChg chg="del">
          <ac:chgData name="Byrne, Rósín" userId="f35cba25-1ec1-4586-8c04-243020fa553f" providerId="ADAL" clId="{B9664701-C17F-4F8D-8564-E711668FA1DA}" dt="2021-10-04T08:19:52.788" v="226" actId="478"/>
          <ac:picMkLst>
            <pc:docMk/>
            <pc:sldMk cId="1508357222" sldId="517"/>
            <ac:picMk id="5" creationId="{630408DA-3C56-BF4A-A277-81156A1A01F8}"/>
          </ac:picMkLst>
        </pc:picChg>
        <pc:picChg chg="add mod modCrop">
          <ac:chgData name="Byrne, Rósín" userId="f35cba25-1ec1-4586-8c04-243020fa553f" providerId="ADAL" clId="{B9664701-C17F-4F8D-8564-E711668FA1DA}" dt="2021-10-04T08:30:39.897" v="595" actId="164"/>
          <ac:picMkLst>
            <pc:docMk/>
            <pc:sldMk cId="1508357222" sldId="517"/>
            <ac:picMk id="13" creationId="{B44BC270-EF61-4656-951C-424067DA075E}"/>
          </ac:picMkLst>
        </pc:picChg>
        <pc:picChg chg="add mod">
          <ac:chgData name="Byrne, Rósín" userId="f35cba25-1ec1-4586-8c04-243020fa553f" providerId="ADAL" clId="{B9664701-C17F-4F8D-8564-E711668FA1DA}" dt="2021-10-04T08:30:39.897" v="595" actId="164"/>
          <ac:picMkLst>
            <pc:docMk/>
            <pc:sldMk cId="1508357222" sldId="517"/>
            <ac:picMk id="17" creationId="{BF457AE9-2D43-4BCE-809C-BE34AA5603D4}"/>
          </ac:picMkLst>
        </pc:picChg>
      </pc:sldChg>
      <pc:sldChg chg="del">
        <pc:chgData name="Byrne, Rósín" userId="f35cba25-1ec1-4586-8c04-243020fa553f" providerId="ADAL" clId="{B9664701-C17F-4F8D-8564-E711668FA1DA}" dt="2021-10-04T08:32:45.424" v="624" actId="2696"/>
        <pc:sldMkLst>
          <pc:docMk/>
          <pc:sldMk cId="4024443565" sldId="524"/>
        </pc:sldMkLst>
      </pc:sldChg>
      <pc:sldChg chg="del">
        <pc:chgData name="Byrne, Rósín" userId="f35cba25-1ec1-4586-8c04-243020fa553f" providerId="ADAL" clId="{B9664701-C17F-4F8D-8564-E711668FA1DA}" dt="2021-10-04T08:33:10.385" v="626" actId="47"/>
        <pc:sldMkLst>
          <pc:docMk/>
          <pc:sldMk cId="1851565089" sldId="525"/>
        </pc:sldMkLst>
      </pc:sldChg>
      <pc:sldChg chg="del">
        <pc:chgData name="Byrne, Rósín" userId="f35cba25-1ec1-4586-8c04-243020fa553f" providerId="ADAL" clId="{B9664701-C17F-4F8D-8564-E711668FA1DA}" dt="2021-10-04T08:33:09.485" v="625" actId="47"/>
        <pc:sldMkLst>
          <pc:docMk/>
          <pc:sldMk cId="1532902359" sldId="527"/>
        </pc:sldMkLst>
      </pc:sldChg>
      <pc:sldChg chg="addSp delSp modSp add del mod">
        <pc:chgData name="Byrne, Rósín" userId="f35cba25-1ec1-4586-8c04-243020fa553f" providerId="ADAL" clId="{B9664701-C17F-4F8D-8564-E711668FA1DA}" dt="2021-10-06T09:31:19.310" v="6927" actId="47"/>
        <pc:sldMkLst>
          <pc:docMk/>
          <pc:sldMk cId="2072308707" sldId="529"/>
        </pc:sldMkLst>
        <pc:spChg chg="del">
          <ac:chgData name="Byrne, Rósín" userId="f35cba25-1ec1-4586-8c04-243020fa553f" providerId="ADAL" clId="{B9664701-C17F-4F8D-8564-E711668FA1DA}" dt="2021-10-04T08:33:49.810" v="629" actId="478"/>
          <ac:spMkLst>
            <pc:docMk/>
            <pc:sldMk cId="2072308707" sldId="529"/>
            <ac:spMk id="2" creationId="{00000000-0000-0000-0000-000000000000}"/>
          </ac:spMkLst>
        </pc:spChg>
        <pc:spChg chg="mod">
          <ac:chgData name="Byrne, Rósín" userId="f35cba25-1ec1-4586-8c04-243020fa553f" providerId="ADAL" clId="{B9664701-C17F-4F8D-8564-E711668FA1DA}" dt="2021-10-04T11:02:30.689" v="4514" actId="20577"/>
          <ac:spMkLst>
            <pc:docMk/>
            <pc:sldMk cId="2072308707" sldId="529"/>
            <ac:spMk id="4" creationId="{C5817EF1-BAE6-E347-8E35-338E63D40B68}"/>
          </ac:spMkLst>
        </pc:spChg>
        <pc:spChg chg="add mod">
          <ac:chgData name="Byrne, Rósín" userId="f35cba25-1ec1-4586-8c04-243020fa553f" providerId="ADAL" clId="{B9664701-C17F-4F8D-8564-E711668FA1DA}" dt="2021-10-04T08:34:05.057" v="632" actId="1076"/>
          <ac:spMkLst>
            <pc:docMk/>
            <pc:sldMk cId="2072308707" sldId="529"/>
            <ac:spMk id="13" creationId="{18BEBC03-0833-481D-815B-FE0CC4396CF6}"/>
          </ac:spMkLst>
        </pc:spChg>
        <pc:spChg chg="mod">
          <ac:chgData name="Byrne, Rósín" userId="f35cba25-1ec1-4586-8c04-243020fa553f" providerId="ADAL" clId="{B9664701-C17F-4F8D-8564-E711668FA1DA}" dt="2021-10-04T08:59:07.918" v="1342" actId="20577"/>
          <ac:spMkLst>
            <pc:docMk/>
            <pc:sldMk cId="2072308707" sldId="529"/>
            <ac:spMk id="14" creationId="{5F43C222-9AD0-5F45-9856-48C71280FFE7}"/>
          </ac:spMkLst>
        </pc:spChg>
        <pc:grpChg chg="add del mod">
          <ac:chgData name="Byrne, Rósín" userId="f35cba25-1ec1-4586-8c04-243020fa553f" providerId="ADAL" clId="{B9664701-C17F-4F8D-8564-E711668FA1DA}" dt="2021-10-04T08:52:21.908" v="1105" actId="478"/>
          <ac:grpSpMkLst>
            <pc:docMk/>
            <pc:sldMk cId="2072308707" sldId="529"/>
            <ac:grpSpMk id="18" creationId="{FDF2BD41-A70D-4D46-8271-1B8E247D1774}"/>
          </ac:grpSpMkLst>
        </pc:grpChg>
        <pc:grpChg chg="add mod">
          <ac:chgData name="Byrne, Rósín" userId="f35cba25-1ec1-4586-8c04-243020fa553f" providerId="ADAL" clId="{B9664701-C17F-4F8D-8564-E711668FA1DA}" dt="2021-10-04T08:53:50.278" v="1155" actId="164"/>
          <ac:grpSpMkLst>
            <pc:docMk/>
            <pc:sldMk cId="2072308707" sldId="529"/>
            <ac:grpSpMk id="23" creationId="{0F8A6BA3-A336-4B58-A436-E18C14591CD6}"/>
          </ac:grpSpMkLst>
        </pc:grpChg>
        <pc:picChg chg="del">
          <ac:chgData name="Byrne, Rósín" userId="f35cba25-1ec1-4586-8c04-243020fa553f" providerId="ADAL" clId="{B9664701-C17F-4F8D-8564-E711668FA1DA}" dt="2021-10-04T08:35:29.969" v="715" actId="478"/>
          <ac:picMkLst>
            <pc:docMk/>
            <pc:sldMk cId="2072308707" sldId="529"/>
            <ac:picMk id="3" creationId="{78A5EDCA-300C-3243-9E05-88A310B860C8}"/>
          </ac:picMkLst>
        </pc:picChg>
        <pc:picChg chg="del">
          <ac:chgData name="Byrne, Rósín" userId="f35cba25-1ec1-4586-8c04-243020fa553f" providerId="ADAL" clId="{B9664701-C17F-4F8D-8564-E711668FA1DA}" dt="2021-10-04T08:35:30.457" v="716" actId="478"/>
          <ac:picMkLst>
            <pc:docMk/>
            <pc:sldMk cId="2072308707" sldId="529"/>
            <ac:picMk id="5" creationId="{B766C38F-EBC6-7D41-ABC9-35F36901D87B}"/>
          </ac:picMkLst>
        </pc:picChg>
        <pc:picChg chg="add mod">
          <ac:chgData name="Byrne, Rósín" userId="f35cba25-1ec1-4586-8c04-243020fa553f" providerId="ADAL" clId="{B9664701-C17F-4F8D-8564-E711668FA1DA}" dt="2021-10-04T08:50:50.429" v="1098" actId="164"/>
          <ac:picMkLst>
            <pc:docMk/>
            <pc:sldMk cId="2072308707" sldId="529"/>
            <ac:picMk id="7" creationId="{C19F0F93-3C59-40E3-A613-B3D16E677511}"/>
          </ac:picMkLst>
        </pc:picChg>
        <pc:picChg chg="add del mod">
          <ac:chgData name="Byrne, Rósín" userId="f35cba25-1ec1-4586-8c04-243020fa553f" providerId="ADAL" clId="{B9664701-C17F-4F8D-8564-E711668FA1DA}" dt="2021-10-04T08:50:09.555" v="1063" actId="478"/>
          <ac:picMkLst>
            <pc:docMk/>
            <pc:sldMk cId="2072308707" sldId="529"/>
            <ac:picMk id="15" creationId="{1C4D5B62-C283-43A2-8A5E-A12C0550CC7F}"/>
          </ac:picMkLst>
        </pc:picChg>
        <pc:picChg chg="add mod">
          <ac:chgData name="Byrne, Rósín" userId="f35cba25-1ec1-4586-8c04-243020fa553f" providerId="ADAL" clId="{B9664701-C17F-4F8D-8564-E711668FA1DA}" dt="2021-10-04T08:50:50.429" v="1098" actId="164"/>
          <ac:picMkLst>
            <pc:docMk/>
            <pc:sldMk cId="2072308707" sldId="529"/>
            <ac:picMk id="17" creationId="{52D4E3FD-8A8B-4AAA-B791-EEADF8E4246F}"/>
          </ac:picMkLst>
        </pc:picChg>
        <pc:picChg chg="add mod">
          <ac:chgData name="Byrne, Rósín" userId="f35cba25-1ec1-4586-8c04-243020fa553f" providerId="ADAL" clId="{B9664701-C17F-4F8D-8564-E711668FA1DA}" dt="2021-10-04T08:53:50.278" v="1155" actId="164"/>
          <ac:picMkLst>
            <pc:docMk/>
            <pc:sldMk cId="2072308707" sldId="529"/>
            <ac:picMk id="20" creationId="{F404ED33-8602-4F42-B864-161B7D609F91}"/>
          </ac:picMkLst>
        </pc:picChg>
        <pc:picChg chg="add mod">
          <ac:chgData name="Byrne, Rósín" userId="f35cba25-1ec1-4586-8c04-243020fa553f" providerId="ADAL" clId="{B9664701-C17F-4F8D-8564-E711668FA1DA}" dt="2021-10-04T08:53:50.278" v="1155" actId="164"/>
          <ac:picMkLst>
            <pc:docMk/>
            <pc:sldMk cId="2072308707" sldId="529"/>
            <ac:picMk id="22" creationId="{51D0206D-6EE1-4741-9462-69FA267EF221}"/>
          </ac:picMkLst>
        </pc:picChg>
      </pc:sldChg>
      <pc:sldChg chg="addSp delSp modSp del mod">
        <pc:chgData name="Byrne, Rósín" userId="f35cba25-1ec1-4586-8c04-243020fa553f" providerId="ADAL" clId="{B9664701-C17F-4F8D-8564-E711668FA1DA}" dt="2021-10-04T08:55:37.127" v="1180" actId="47"/>
        <pc:sldMkLst>
          <pc:docMk/>
          <pc:sldMk cId="3527272770" sldId="530"/>
        </pc:sldMkLst>
        <pc:spChg chg="mod">
          <ac:chgData name="Byrne, Rósín" userId="f35cba25-1ec1-4586-8c04-243020fa553f" providerId="ADAL" clId="{B9664701-C17F-4F8D-8564-E711668FA1DA}" dt="2021-10-04T08:34:18.413" v="642" actId="1035"/>
          <ac:spMkLst>
            <pc:docMk/>
            <pc:sldMk cId="3527272770" sldId="530"/>
            <ac:spMk id="2" creationId="{00000000-0000-0000-0000-000000000000}"/>
          </ac:spMkLst>
        </pc:spChg>
        <pc:spChg chg="mod">
          <ac:chgData name="Byrne, Rósín" userId="f35cba25-1ec1-4586-8c04-243020fa553f" providerId="ADAL" clId="{B9664701-C17F-4F8D-8564-E711668FA1DA}" dt="2021-10-04T08:54:43.371" v="1174" actId="20577"/>
          <ac:spMkLst>
            <pc:docMk/>
            <pc:sldMk cId="3527272770" sldId="530"/>
            <ac:spMk id="14" creationId="{5F43C222-9AD0-5F45-9856-48C71280FFE7}"/>
          </ac:spMkLst>
        </pc:spChg>
        <pc:picChg chg="add del">
          <ac:chgData name="Byrne, Rósín" userId="f35cba25-1ec1-4586-8c04-243020fa553f" providerId="ADAL" clId="{B9664701-C17F-4F8D-8564-E711668FA1DA}" dt="2021-10-04T08:55:21.125" v="1176"/>
          <ac:picMkLst>
            <pc:docMk/>
            <pc:sldMk cId="3527272770" sldId="530"/>
            <ac:picMk id="4" creationId="{2AC690DE-82C8-420F-B3C0-EC0354D8CA37}"/>
          </ac:picMkLst>
        </pc:picChg>
      </pc:sldChg>
      <pc:sldChg chg="addSp delSp modSp add del mod modNotesTx">
        <pc:chgData name="Byrne, Rósín" userId="f35cba25-1ec1-4586-8c04-243020fa553f" providerId="ADAL" clId="{B9664701-C17F-4F8D-8564-E711668FA1DA}" dt="2021-10-06T09:31:33.855" v="6930" actId="47"/>
        <pc:sldMkLst>
          <pc:docMk/>
          <pc:sldMk cId="3393256241" sldId="531"/>
        </pc:sldMkLst>
        <pc:spChg chg="add del mod">
          <ac:chgData name="Byrne, Rósín" userId="f35cba25-1ec1-4586-8c04-243020fa553f" providerId="ADAL" clId="{B9664701-C17F-4F8D-8564-E711668FA1DA}" dt="2021-10-04T09:01:57.379" v="1611" actId="478"/>
          <ac:spMkLst>
            <pc:docMk/>
            <pc:sldMk cId="3393256241" sldId="531"/>
            <ac:spMk id="2" creationId="{00000000-0000-0000-0000-000000000000}"/>
          </ac:spMkLst>
        </pc:spChg>
        <pc:spChg chg="add mod">
          <ac:chgData name="Byrne, Rósín" userId="f35cba25-1ec1-4586-8c04-243020fa553f" providerId="ADAL" clId="{B9664701-C17F-4F8D-8564-E711668FA1DA}" dt="2021-10-04T09:14:37.428" v="2734" actId="1076"/>
          <ac:spMkLst>
            <pc:docMk/>
            <pc:sldMk cId="3393256241" sldId="531"/>
            <ac:spMk id="3" creationId="{8AEBBE61-ABAF-4778-94FE-F8AC95A6218F}"/>
          </ac:spMkLst>
        </pc:spChg>
        <pc:spChg chg="mod">
          <ac:chgData name="Byrne, Rósín" userId="f35cba25-1ec1-4586-8c04-243020fa553f" providerId="ADAL" clId="{B9664701-C17F-4F8D-8564-E711668FA1DA}" dt="2021-10-04T09:02:07.257" v="1632" actId="1035"/>
          <ac:spMkLst>
            <pc:docMk/>
            <pc:sldMk cId="3393256241" sldId="531"/>
            <ac:spMk id="14" creationId="{5F43C222-9AD0-5F45-9856-48C71280FFE7}"/>
          </ac:spMkLst>
        </pc:spChg>
        <pc:spChg chg="del mod">
          <ac:chgData name="Byrne, Rósín" userId="f35cba25-1ec1-4586-8c04-243020fa553f" providerId="ADAL" clId="{B9664701-C17F-4F8D-8564-E711668FA1DA}" dt="2021-10-04T09:01:43.668" v="1606" actId="478"/>
          <ac:spMkLst>
            <pc:docMk/>
            <pc:sldMk cId="3393256241" sldId="531"/>
            <ac:spMk id="15" creationId="{DC77FB65-3863-F14B-8B9D-345BD1B19FF1}"/>
          </ac:spMkLst>
        </pc:spChg>
        <pc:grpChg chg="add mod">
          <ac:chgData name="Byrne, Rósín" userId="f35cba25-1ec1-4586-8c04-243020fa553f" providerId="ADAL" clId="{B9664701-C17F-4F8D-8564-E711668FA1DA}" dt="2021-10-04T09:12:58.900" v="2454" actId="1076"/>
          <ac:grpSpMkLst>
            <pc:docMk/>
            <pc:sldMk cId="3393256241" sldId="531"/>
            <ac:grpSpMk id="23" creationId="{EA081E07-ED55-440E-8ABE-6E1002EB2090}"/>
          </ac:grpSpMkLst>
        </pc:grpChg>
        <pc:picChg chg="del">
          <ac:chgData name="Byrne, Rósín" userId="f35cba25-1ec1-4586-8c04-243020fa553f" providerId="ADAL" clId="{B9664701-C17F-4F8D-8564-E711668FA1DA}" dt="2021-10-04T09:01:39.997" v="1602" actId="478"/>
          <ac:picMkLst>
            <pc:docMk/>
            <pc:sldMk cId="3393256241" sldId="531"/>
            <ac:picMk id="4" creationId="{0D8D4194-8A88-9146-A1B2-B0EC2941682D}"/>
          </ac:picMkLst>
        </pc:picChg>
        <pc:picChg chg="del">
          <ac:chgData name="Byrne, Rósín" userId="f35cba25-1ec1-4586-8c04-243020fa553f" providerId="ADAL" clId="{B9664701-C17F-4F8D-8564-E711668FA1DA}" dt="2021-10-04T09:01:38.966" v="1601" actId="478"/>
          <ac:picMkLst>
            <pc:docMk/>
            <pc:sldMk cId="3393256241" sldId="531"/>
            <ac:picMk id="5" creationId="{8C2BA19F-891F-ED49-98A6-995D2BD9AF9C}"/>
          </ac:picMkLst>
        </pc:picChg>
        <pc:picChg chg="del">
          <ac:chgData name="Byrne, Rósín" userId="f35cba25-1ec1-4586-8c04-243020fa553f" providerId="ADAL" clId="{B9664701-C17F-4F8D-8564-E711668FA1DA}" dt="2021-10-04T09:01:40.547" v="1603" actId="478"/>
          <ac:picMkLst>
            <pc:docMk/>
            <pc:sldMk cId="3393256241" sldId="531"/>
            <ac:picMk id="6" creationId="{A0EBA7FF-663C-D84B-9A1D-EB13B9B34FC7}"/>
          </ac:picMkLst>
        </pc:picChg>
        <pc:picChg chg="del">
          <ac:chgData name="Byrne, Rósín" userId="f35cba25-1ec1-4586-8c04-243020fa553f" providerId="ADAL" clId="{B9664701-C17F-4F8D-8564-E711668FA1DA}" dt="2021-10-04T09:01:36.231" v="1600" actId="478"/>
          <ac:picMkLst>
            <pc:docMk/>
            <pc:sldMk cId="3393256241" sldId="531"/>
            <ac:picMk id="7" creationId="{19B2C0A2-4D3B-3A43-8781-14B6FE587FB4}"/>
          </ac:picMkLst>
        </pc:picChg>
        <pc:picChg chg="del">
          <ac:chgData name="Byrne, Rósín" userId="f35cba25-1ec1-4586-8c04-243020fa553f" providerId="ADAL" clId="{B9664701-C17F-4F8D-8564-E711668FA1DA}" dt="2021-10-04T09:01:41.431" v="1604" actId="478"/>
          <ac:picMkLst>
            <pc:docMk/>
            <pc:sldMk cId="3393256241" sldId="531"/>
            <ac:picMk id="13" creationId="{0FE92336-3B6A-DD4F-AAEE-4F24882B686F}"/>
          </ac:picMkLst>
        </pc:picChg>
        <pc:picChg chg="add del mod modCrop">
          <ac:chgData name="Byrne, Rósín" userId="f35cba25-1ec1-4586-8c04-243020fa553f" providerId="ADAL" clId="{B9664701-C17F-4F8D-8564-E711668FA1DA}" dt="2021-10-04T09:11:11.572" v="2436" actId="478"/>
          <ac:picMkLst>
            <pc:docMk/>
            <pc:sldMk cId="3393256241" sldId="531"/>
            <ac:picMk id="16" creationId="{ACC5030E-82A8-4D82-AAEB-62D60EC57C64}"/>
          </ac:picMkLst>
        </pc:picChg>
        <pc:picChg chg="add del mod modCrop">
          <ac:chgData name="Byrne, Rósín" userId="f35cba25-1ec1-4586-8c04-243020fa553f" providerId="ADAL" clId="{B9664701-C17F-4F8D-8564-E711668FA1DA}" dt="2021-10-04T09:10:36.169" v="2423" actId="478"/>
          <ac:picMkLst>
            <pc:docMk/>
            <pc:sldMk cId="3393256241" sldId="531"/>
            <ac:picMk id="18" creationId="{B164D447-A8B3-4944-8CF6-23218D5445FC}"/>
          </ac:picMkLst>
        </pc:picChg>
        <pc:picChg chg="add mod modCrop">
          <ac:chgData name="Byrne, Rósín" userId="f35cba25-1ec1-4586-8c04-243020fa553f" providerId="ADAL" clId="{B9664701-C17F-4F8D-8564-E711668FA1DA}" dt="2021-10-04T09:11:45.838" v="2443" actId="164"/>
          <ac:picMkLst>
            <pc:docMk/>
            <pc:sldMk cId="3393256241" sldId="531"/>
            <ac:picMk id="20" creationId="{602FE9C8-4513-4F8B-89B6-A8AB352702A6}"/>
          </ac:picMkLst>
        </pc:picChg>
        <pc:picChg chg="add mod">
          <ac:chgData name="Byrne, Rósín" userId="f35cba25-1ec1-4586-8c04-243020fa553f" providerId="ADAL" clId="{B9664701-C17F-4F8D-8564-E711668FA1DA}" dt="2021-10-04T09:11:45.838" v="2443" actId="164"/>
          <ac:picMkLst>
            <pc:docMk/>
            <pc:sldMk cId="3393256241" sldId="531"/>
            <ac:picMk id="22" creationId="{C316C4A5-8ABB-4FFF-9927-DBADB908C7F7}"/>
          </ac:picMkLst>
        </pc:picChg>
      </pc:sldChg>
      <pc:sldChg chg="addSp delSp modSp add del mod ord modNotesTx">
        <pc:chgData name="Byrne, Rósín" userId="f35cba25-1ec1-4586-8c04-243020fa553f" providerId="ADAL" clId="{B9664701-C17F-4F8D-8564-E711668FA1DA}" dt="2021-10-06T09:31:41.311" v="6932" actId="47"/>
        <pc:sldMkLst>
          <pc:docMk/>
          <pc:sldMk cId="3961952512" sldId="532"/>
        </pc:sldMkLst>
        <pc:spChg chg="mod">
          <ac:chgData name="Byrne, Rósín" userId="f35cba25-1ec1-4586-8c04-243020fa553f" providerId="ADAL" clId="{B9664701-C17F-4F8D-8564-E711668FA1DA}" dt="2021-10-04T08:34:35.559" v="661" actId="1035"/>
          <ac:spMkLst>
            <pc:docMk/>
            <pc:sldMk cId="3961952512" sldId="532"/>
            <ac:spMk id="2" creationId="{00000000-0000-0000-0000-000000000000}"/>
          </ac:spMkLst>
        </pc:spChg>
        <pc:spChg chg="mod">
          <ac:chgData name="Byrne, Rósín" userId="f35cba25-1ec1-4586-8c04-243020fa553f" providerId="ADAL" clId="{B9664701-C17F-4F8D-8564-E711668FA1DA}" dt="2021-10-04T09:12:03.906" v="2444" actId="20577"/>
          <ac:spMkLst>
            <pc:docMk/>
            <pc:sldMk cId="3961952512" sldId="532"/>
            <ac:spMk id="3" creationId="{D9B301D9-6E94-2B4D-9954-D2DBF7675F1C}"/>
          </ac:spMkLst>
        </pc:spChg>
        <pc:spChg chg="add del mod">
          <ac:chgData name="Byrne, Rósín" userId="f35cba25-1ec1-4586-8c04-243020fa553f" providerId="ADAL" clId="{B9664701-C17F-4F8D-8564-E711668FA1DA}" dt="2021-10-05T16:31:19.594" v="5211"/>
          <ac:spMkLst>
            <pc:docMk/>
            <pc:sldMk cId="3961952512" sldId="532"/>
            <ac:spMk id="4" creationId="{0B8EDFCA-CAD9-4CEE-BBEA-9C31656A328C}"/>
          </ac:spMkLst>
        </pc:spChg>
        <pc:spChg chg="add mod">
          <ac:chgData name="Byrne, Rósín" userId="f35cba25-1ec1-4586-8c04-243020fa553f" providerId="ADAL" clId="{B9664701-C17F-4F8D-8564-E711668FA1DA}" dt="2021-10-05T17:07:29.913" v="5428" actId="1076"/>
          <ac:spMkLst>
            <pc:docMk/>
            <pc:sldMk cId="3961952512" sldId="532"/>
            <ac:spMk id="7" creationId="{7018EE13-6D67-4BFD-A658-8301DAFA75E2}"/>
          </ac:spMkLst>
        </pc:spChg>
        <pc:spChg chg="mod">
          <ac:chgData name="Byrne, Rósín" userId="f35cba25-1ec1-4586-8c04-243020fa553f" providerId="ADAL" clId="{B9664701-C17F-4F8D-8564-E711668FA1DA}" dt="2021-10-05T17:05:51.599" v="5399" actId="20577"/>
          <ac:spMkLst>
            <pc:docMk/>
            <pc:sldMk cId="3961952512" sldId="532"/>
            <ac:spMk id="14" creationId="{5F43C222-9AD0-5F45-9856-48C71280FFE7}"/>
          </ac:spMkLst>
        </pc:spChg>
        <pc:spChg chg="add mod">
          <ac:chgData name="Byrne, Rósín" userId="f35cba25-1ec1-4586-8c04-243020fa553f" providerId="ADAL" clId="{B9664701-C17F-4F8D-8564-E711668FA1DA}" dt="2021-10-05T17:07:22.399" v="5427" actId="1076"/>
          <ac:spMkLst>
            <pc:docMk/>
            <pc:sldMk cId="3961952512" sldId="532"/>
            <ac:spMk id="32" creationId="{74303069-33D1-4182-8908-B28DCDDAB301}"/>
          </ac:spMkLst>
        </pc:spChg>
        <pc:grpChg chg="add mod">
          <ac:chgData name="Byrne, Rósín" userId="f35cba25-1ec1-4586-8c04-243020fa553f" providerId="ADAL" clId="{B9664701-C17F-4F8D-8564-E711668FA1DA}" dt="2021-10-05T17:05:55.721" v="5400" actId="1076"/>
          <ac:grpSpMkLst>
            <pc:docMk/>
            <pc:sldMk cId="3961952512" sldId="532"/>
            <ac:grpSpMk id="21" creationId="{DA83B58F-7BD0-473B-B62A-FDEAEBE29720}"/>
          </ac:grpSpMkLst>
        </pc:grpChg>
        <pc:grpChg chg="add del mod">
          <ac:chgData name="Byrne, Rósín" userId="f35cba25-1ec1-4586-8c04-243020fa553f" providerId="ADAL" clId="{B9664701-C17F-4F8D-8564-E711668FA1DA}" dt="2021-10-05T17:04:06.421" v="5372" actId="478"/>
          <ac:grpSpMkLst>
            <pc:docMk/>
            <pc:sldMk cId="3961952512" sldId="532"/>
            <ac:grpSpMk id="24" creationId="{E589BFAB-AB73-4639-836F-674728E30BAF}"/>
          </ac:grpSpMkLst>
        </pc:grpChg>
        <pc:grpChg chg="add mod">
          <ac:chgData name="Byrne, Rósín" userId="f35cba25-1ec1-4586-8c04-243020fa553f" providerId="ADAL" clId="{B9664701-C17F-4F8D-8564-E711668FA1DA}" dt="2021-10-05T17:06:50.758" v="5416" actId="14100"/>
          <ac:grpSpMkLst>
            <pc:docMk/>
            <pc:sldMk cId="3961952512" sldId="532"/>
            <ac:grpSpMk id="29" creationId="{190C8DD8-CB47-4248-8E40-467D7C40D5E0}"/>
          </ac:grpSpMkLst>
        </pc:grpChg>
        <pc:picChg chg="add mod">
          <ac:chgData name="Byrne, Rósín" userId="f35cba25-1ec1-4586-8c04-243020fa553f" providerId="ADAL" clId="{B9664701-C17F-4F8D-8564-E711668FA1DA}" dt="2021-10-05T17:03:47.739" v="5367" actId="164"/>
          <ac:picMkLst>
            <pc:docMk/>
            <pc:sldMk cId="3961952512" sldId="532"/>
            <ac:picMk id="6" creationId="{52D1026F-763B-4DDD-9585-4A0B710FF4A2}"/>
          </ac:picMkLst>
        </pc:picChg>
        <pc:picChg chg="add del mod">
          <ac:chgData name="Byrne, Rósín" userId="f35cba25-1ec1-4586-8c04-243020fa553f" providerId="ADAL" clId="{B9664701-C17F-4F8D-8564-E711668FA1DA}" dt="2021-10-05T17:04:57.563" v="5380" actId="478"/>
          <ac:picMkLst>
            <pc:docMk/>
            <pc:sldMk cId="3961952512" sldId="532"/>
            <ac:picMk id="13" creationId="{B82F2E87-EB74-4E9B-B4CC-6C6D0929DEE7}"/>
          </ac:picMkLst>
        </pc:picChg>
        <pc:picChg chg="add mod">
          <ac:chgData name="Byrne, Rósín" userId="f35cba25-1ec1-4586-8c04-243020fa553f" providerId="ADAL" clId="{B9664701-C17F-4F8D-8564-E711668FA1DA}" dt="2021-10-05T17:03:57.861" v="5371" actId="164"/>
          <ac:picMkLst>
            <pc:docMk/>
            <pc:sldMk cId="3961952512" sldId="532"/>
            <ac:picMk id="16" creationId="{35496DE3-07BD-49D3-9C73-D2AE49D13A36}"/>
          </ac:picMkLst>
        </pc:picChg>
        <pc:picChg chg="add mod">
          <ac:chgData name="Byrne, Rósín" userId="f35cba25-1ec1-4586-8c04-243020fa553f" providerId="ADAL" clId="{B9664701-C17F-4F8D-8564-E711668FA1DA}" dt="2021-10-05T17:05:38.526" v="5388" actId="1076"/>
          <ac:picMkLst>
            <pc:docMk/>
            <pc:sldMk cId="3961952512" sldId="532"/>
            <ac:picMk id="18" creationId="{C51725C6-84C2-40FC-946A-905EBF16A707}"/>
          </ac:picMkLst>
        </pc:picChg>
        <pc:picChg chg="add mod">
          <ac:chgData name="Byrne, Rósín" userId="f35cba25-1ec1-4586-8c04-243020fa553f" providerId="ADAL" clId="{B9664701-C17F-4F8D-8564-E711668FA1DA}" dt="2021-10-05T17:03:47.739" v="5367" actId="164"/>
          <ac:picMkLst>
            <pc:docMk/>
            <pc:sldMk cId="3961952512" sldId="532"/>
            <ac:picMk id="20" creationId="{05CCAE0E-5866-4364-A7E6-0E2065F4855C}"/>
          </ac:picMkLst>
        </pc:picChg>
        <pc:picChg chg="add mod">
          <ac:chgData name="Byrne, Rósín" userId="f35cba25-1ec1-4586-8c04-243020fa553f" providerId="ADAL" clId="{B9664701-C17F-4F8D-8564-E711668FA1DA}" dt="2021-10-05T17:03:57.861" v="5371" actId="164"/>
          <ac:picMkLst>
            <pc:docMk/>
            <pc:sldMk cId="3961952512" sldId="532"/>
            <ac:picMk id="23" creationId="{AFB003DA-3C81-43FF-A0CA-C2CF537B4F60}"/>
          </ac:picMkLst>
        </pc:picChg>
        <pc:picChg chg="add mod">
          <ac:chgData name="Byrne, Rósín" userId="f35cba25-1ec1-4586-8c04-243020fa553f" providerId="ADAL" clId="{B9664701-C17F-4F8D-8564-E711668FA1DA}" dt="2021-10-05T17:04:51.900" v="5379" actId="164"/>
          <ac:picMkLst>
            <pc:docMk/>
            <pc:sldMk cId="3961952512" sldId="532"/>
            <ac:picMk id="26" creationId="{FE6409CA-D53F-4E35-87C8-FC3214213A9D}"/>
          </ac:picMkLst>
        </pc:picChg>
        <pc:picChg chg="add mod">
          <ac:chgData name="Byrne, Rósín" userId="f35cba25-1ec1-4586-8c04-243020fa553f" providerId="ADAL" clId="{B9664701-C17F-4F8D-8564-E711668FA1DA}" dt="2021-10-05T17:04:51.900" v="5379" actId="164"/>
          <ac:picMkLst>
            <pc:docMk/>
            <pc:sldMk cId="3961952512" sldId="532"/>
            <ac:picMk id="28" creationId="{2DD4360C-652D-4B12-B285-7101D19A88C6}"/>
          </ac:picMkLst>
        </pc:picChg>
        <pc:picChg chg="add mod modCrop">
          <ac:chgData name="Byrne, Rósín" userId="f35cba25-1ec1-4586-8c04-243020fa553f" providerId="ADAL" clId="{B9664701-C17F-4F8D-8564-E711668FA1DA}" dt="2021-10-05T17:05:42.107" v="5389" actId="1076"/>
          <ac:picMkLst>
            <pc:docMk/>
            <pc:sldMk cId="3961952512" sldId="532"/>
            <ac:picMk id="31" creationId="{2790E28E-8210-4B03-AA14-003C18EC0FE9}"/>
          </ac:picMkLst>
        </pc:picChg>
      </pc:sldChg>
      <pc:sldChg chg="addSp delSp modSp del mod ord modNotesTx">
        <pc:chgData name="Byrne, Rósín" userId="f35cba25-1ec1-4586-8c04-243020fa553f" providerId="ADAL" clId="{B9664701-C17F-4F8D-8564-E711668FA1DA}" dt="2021-10-06T09:31:48.925" v="6935" actId="47"/>
        <pc:sldMkLst>
          <pc:docMk/>
          <pc:sldMk cId="2131554698" sldId="533"/>
        </pc:sldMkLst>
        <pc:spChg chg="mod">
          <ac:chgData name="Byrne, Rósín" userId="f35cba25-1ec1-4586-8c04-243020fa553f" providerId="ADAL" clId="{B9664701-C17F-4F8D-8564-E711668FA1DA}" dt="2021-10-04T08:34:42.341" v="670" actId="20577"/>
          <ac:spMkLst>
            <pc:docMk/>
            <pc:sldMk cId="2131554698" sldId="533"/>
            <ac:spMk id="2" creationId="{00000000-0000-0000-0000-000000000000}"/>
          </ac:spMkLst>
        </pc:spChg>
        <pc:spChg chg="del mod">
          <ac:chgData name="Byrne, Rósín" userId="f35cba25-1ec1-4586-8c04-243020fa553f" providerId="ADAL" clId="{B9664701-C17F-4F8D-8564-E711668FA1DA}" dt="2021-10-04T09:12:07.609" v="2447"/>
          <ac:spMkLst>
            <pc:docMk/>
            <pc:sldMk cId="2131554698" sldId="533"/>
            <ac:spMk id="3" creationId="{D9B301D9-6E94-2B4D-9954-D2DBF7675F1C}"/>
          </ac:spMkLst>
        </pc:spChg>
        <pc:spChg chg="add del mod">
          <ac:chgData name="Byrne, Rósín" userId="f35cba25-1ec1-4586-8c04-243020fa553f" providerId="ADAL" clId="{B9664701-C17F-4F8D-8564-E711668FA1DA}" dt="2021-10-04T09:16:11.640" v="2794" actId="20577"/>
          <ac:spMkLst>
            <pc:docMk/>
            <pc:sldMk cId="2131554698" sldId="533"/>
            <ac:spMk id="14" creationId="{5F43C222-9AD0-5F45-9856-48C71280FFE7}"/>
          </ac:spMkLst>
        </pc:spChg>
        <pc:picChg chg="add mod">
          <ac:chgData name="Byrne, Rósín" userId="f35cba25-1ec1-4586-8c04-243020fa553f" providerId="ADAL" clId="{B9664701-C17F-4F8D-8564-E711668FA1DA}" dt="2021-10-04T09:29:10.825" v="2807" actId="1076"/>
          <ac:picMkLst>
            <pc:docMk/>
            <pc:sldMk cId="2131554698" sldId="533"/>
            <ac:picMk id="5" creationId="{8D7AE766-69C5-4DC7-A8E9-88C6A783C69C}"/>
          </ac:picMkLst>
        </pc:picChg>
        <pc:picChg chg="add mod">
          <ac:chgData name="Byrne, Rósín" userId="f35cba25-1ec1-4586-8c04-243020fa553f" providerId="ADAL" clId="{B9664701-C17F-4F8D-8564-E711668FA1DA}" dt="2021-10-04T09:29:07.662" v="2806" actId="1076"/>
          <ac:picMkLst>
            <pc:docMk/>
            <pc:sldMk cId="2131554698" sldId="533"/>
            <ac:picMk id="7" creationId="{FB2376AB-D6A1-4348-BC0E-D5D6A942EB96}"/>
          </ac:picMkLst>
        </pc:picChg>
      </pc:sldChg>
      <pc:sldChg chg="addSp delSp modSp add del mod ord modNotesTx">
        <pc:chgData name="Byrne, Rósín" userId="f35cba25-1ec1-4586-8c04-243020fa553f" providerId="ADAL" clId="{B9664701-C17F-4F8D-8564-E711668FA1DA}" dt="2021-10-06T09:31:07.495" v="6922" actId="47"/>
        <pc:sldMkLst>
          <pc:docMk/>
          <pc:sldMk cId="2249329189" sldId="534"/>
        </pc:sldMkLst>
        <pc:spChg chg="del mod">
          <ac:chgData name="Byrne, Rósín" userId="f35cba25-1ec1-4586-8c04-243020fa553f" providerId="ADAL" clId="{B9664701-C17F-4F8D-8564-E711668FA1DA}" dt="2021-10-04T08:19:35.661" v="204"/>
          <ac:spMkLst>
            <pc:docMk/>
            <pc:sldMk cId="2249329189" sldId="534"/>
            <ac:spMk id="3" creationId="{D9B301D9-6E94-2B4D-9954-D2DBF7675F1C}"/>
          </ac:spMkLst>
        </pc:spChg>
        <pc:spChg chg="add mod">
          <ac:chgData name="Byrne, Rósín" userId="f35cba25-1ec1-4586-8c04-243020fa553f" providerId="ADAL" clId="{B9664701-C17F-4F8D-8564-E711668FA1DA}" dt="2021-10-05T16:27:18.879" v="5135" actId="20577"/>
          <ac:spMkLst>
            <pc:docMk/>
            <pc:sldMk cId="2249329189" sldId="534"/>
            <ac:spMk id="5" creationId="{A8B410BC-7AE1-458C-8DDE-00A6AC4F8515}"/>
          </ac:spMkLst>
        </pc:spChg>
        <pc:spChg chg="mod">
          <ac:chgData name="Byrne, Rósín" userId="f35cba25-1ec1-4586-8c04-243020fa553f" providerId="ADAL" clId="{B9664701-C17F-4F8D-8564-E711668FA1DA}" dt="2021-10-04T08:19:34.456" v="202" actId="20577"/>
          <ac:spMkLst>
            <pc:docMk/>
            <pc:sldMk cId="2249329189" sldId="534"/>
            <ac:spMk id="14" creationId="{5F43C222-9AD0-5F45-9856-48C71280FFE7}"/>
          </ac:spMkLst>
        </pc:spChg>
        <pc:picChg chg="del">
          <ac:chgData name="Byrne, Rósín" userId="f35cba25-1ec1-4586-8c04-243020fa553f" providerId="ADAL" clId="{B9664701-C17F-4F8D-8564-E711668FA1DA}" dt="2021-10-04T08:19:15.348" v="145" actId="478"/>
          <ac:picMkLst>
            <pc:docMk/>
            <pc:sldMk cId="2249329189" sldId="534"/>
            <ac:picMk id="4" creationId="{3600F8DE-7B26-BD47-B7D5-A97217617223}"/>
          </ac:picMkLst>
        </pc:picChg>
        <pc:picChg chg="add mod">
          <ac:chgData name="Byrne, Rósín" userId="f35cba25-1ec1-4586-8c04-243020fa553f" providerId="ADAL" clId="{B9664701-C17F-4F8D-8564-E711668FA1DA}" dt="2021-10-05T08:50:07.798" v="4830" actId="1076"/>
          <ac:picMkLst>
            <pc:docMk/>
            <pc:sldMk cId="2249329189" sldId="534"/>
            <ac:picMk id="4" creationId="{691D9CDB-2814-459F-8B1F-5FE5CDAB5A01}"/>
          </ac:picMkLst>
        </pc:picChg>
      </pc:sldChg>
      <pc:sldChg chg="delSp modSp add del mod modShow">
        <pc:chgData name="Byrne, Rósín" userId="f35cba25-1ec1-4586-8c04-243020fa553f" providerId="ADAL" clId="{B9664701-C17F-4F8D-8564-E711668FA1DA}" dt="2021-10-06T09:31:42.211" v="6933" actId="47"/>
        <pc:sldMkLst>
          <pc:docMk/>
          <pc:sldMk cId="3490131253" sldId="535"/>
        </pc:sldMkLst>
        <pc:spChg chg="mod">
          <ac:chgData name="Byrne, Rósín" userId="f35cba25-1ec1-4586-8c04-243020fa553f" providerId="ADAL" clId="{B9664701-C17F-4F8D-8564-E711668FA1DA}" dt="2021-10-04T08:34:48.749" v="678" actId="20577"/>
          <ac:spMkLst>
            <pc:docMk/>
            <pc:sldMk cId="3490131253" sldId="535"/>
            <ac:spMk id="2" creationId="{00000000-0000-0000-0000-000000000000}"/>
          </ac:spMkLst>
        </pc:spChg>
        <pc:spChg chg="del">
          <ac:chgData name="Byrne, Rósín" userId="f35cba25-1ec1-4586-8c04-243020fa553f" providerId="ADAL" clId="{B9664701-C17F-4F8D-8564-E711668FA1DA}" dt="2021-10-04T09:12:09.522" v="2448" actId="478"/>
          <ac:spMkLst>
            <pc:docMk/>
            <pc:sldMk cId="3490131253" sldId="535"/>
            <ac:spMk id="4" creationId="{D900CF62-D7C8-9447-AC41-7BBFB63C664A}"/>
          </ac:spMkLst>
        </pc:spChg>
      </pc:sldChg>
      <pc:sldChg chg="new del">
        <pc:chgData name="Byrne, Rósín" userId="f35cba25-1ec1-4586-8c04-243020fa553f" providerId="ADAL" clId="{B9664701-C17F-4F8D-8564-E711668FA1DA}" dt="2021-10-04T08:55:34.608" v="1179" actId="47"/>
        <pc:sldMkLst>
          <pc:docMk/>
          <pc:sldMk cId="1348687836" sldId="536"/>
        </pc:sldMkLst>
      </pc:sldChg>
      <pc:sldChg chg="addSp delSp modSp add del mod">
        <pc:chgData name="Byrne, Rósín" userId="f35cba25-1ec1-4586-8c04-243020fa553f" providerId="ADAL" clId="{B9664701-C17F-4F8D-8564-E711668FA1DA}" dt="2021-10-06T09:31:20.493" v="6928" actId="47"/>
        <pc:sldMkLst>
          <pc:docMk/>
          <pc:sldMk cId="2333177742" sldId="537"/>
        </pc:sldMkLst>
        <pc:spChg chg="mod">
          <ac:chgData name="Byrne, Rósín" userId="f35cba25-1ec1-4586-8c04-243020fa553f" providerId="ADAL" clId="{B9664701-C17F-4F8D-8564-E711668FA1DA}" dt="2021-10-04T11:02:45.886" v="4515" actId="1076"/>
          <ac:spMkLst>
            <pc:docMk/>
            <pc:sldMk cId="2333177742" sldId="537"/>
            <ac:spMk id="4" creationId="{C5817EF1-BAE6-E347-8E35-338E63D40B68}"/>
          </ac:spMkLst>
        </pc:spChg>
        <pc:spChg chg="mod">
          <ac:chgData name="Byrne, Rósín" userId="f35cba25-1ec1-4586-8c04-243020fa553f" providerId="ADAL" clId="{B9664701-C17F-4F8D-8564-E711668FA1DA}" dt="2021-10-04T08:59:17.761" v="1367" actId="20577"/>
          <ac:spMkLst>
            <pc:docMk/>
            <pc:sldMk cId="2333177742" sldId="537"/>
            <ac:spMk id="14" creationId="{5F43C222-9AD0-5F45-9856-48C71280FFE7}"/>
          </ac:spMkLst>
        </pc:spChg>
        <pc:grpChg chg="del">
          <ac:chgData name="Byrne, Rósín" userId="f35cba25-1ec1-4586-8c04-243020fa553f" providerId="ADAL" clId="{B9664701-C17F-4F8D-8564-E711668FA1DA}" dt="2021-10-04T08:58:27.122" v="1316" actId="478"/>
          <ac:grpSpMkLst>
            <pc:docMk/>
            <pc:sldMk cId="2333177742" sldId="537"/>
            <ac:grpSpMk id="23" creationId="{0F8A6BA3-A336-4B58-A436-E18C14591CD6}"/>
          </ac:grpSpMkLst>
        </pc:grpChg>
        <pc:picChg chg="add mod">
          <ac:chgData name="Byrne, Rósín" userId="f35cba25-1ec1-4586-8c04-243020fa553f" providerId="ADAL" clId="{B9664701-C17F-4F8D-8564-E711668FA1DA}" dt="2021-10-04T08:58:36.296" v="1323" actId="1076"/>
          <ac:picMkLst>
            <pc:docMk/>
            <pc:sldMk cId="2333177742" sldId="537"/>
            <ac:picMk id="3" creationId="{55486712-A6AB-4DD1-BEE0-A23865ABD7AA}"/>
          </ac:picMkLst>
        </pc:picChg>
      </pc:sldChg>
      <pc:sldChg chg="modSp add mod">
        <pc:chgData name="Byrne, Rósín" userId="f35cba25-1ec1-4586-8c04-243020fa553f" providerId="ADAL" clId="{B9664701-C17F-4F8D-8564-E711668FA1DA}" dt="2021-10-08T07:09:32.200" v="7850" actId="20577"/>
        <pc:sldMkLst>
          <pc:docMk/>
          <pc:sldMk cId="0" sldId="538"/>
        </pc:sldMkLst>
        <pc:spChg chg="mod">
          <ac:chgData name="Byrne, Rósín" userId="f35cba25-1ec1-4586-8c04-243020fa553f" providerId="ADAL" clId="{B9664701-C17F-4F8D-8564-E711668FA1DA}" dt="2021-10-08T07:09:32.200" v="7850" actId="20577"/>
          <ac:spMkLst>
            <pc:docMk/>
            <pc:sldMk cId="0" sldId="538"/>
            <ac:spMk id="2" creationId="{4CC8E757-7F8B-564C-AFED-7B1A2BD6651F}"/>
          </ac:spMkLst>
        </pc:spChg>
      </pc:sldChg>
      <pc:sldChg chg="addSp delSp modSp add mod modNotesTx">
        <pc:chgData name="Byrne, Rósín" userId="f35cba25-1ec1-4586-8c04-243020fa553f" providerId="ADAL" clId="{B9664701-C17F-4F8D-8564-E711668FA1DA}" dt="2021-10-08T06:39:17.284" v="7838" actId="20577"/>
        <pc:sldMkLst>
          <pc:docMk/>
          <pc:sldMk cId="2447466973" sldId="539"/>
        </pc:sldMkLst>
        <pc:spChg chg="mod">
          <ac:chgData name="Byrne, Rósín" userId="f35cba25-1ec1-4586-8c04-243020fa553f" providerId="ADAL" clId="{B9664701-C17F-4F8D-8564-E711668FA1DA}" dt="2021-10-06T09:57:30.882" v="6937" actId="207"/>
          <ac:spMkLst>
            <pc:docMk/>
            <pc:sldMk cId="2447466973" sldId="539"/>
            <ac:spMk id="3" creationId="{6318E9CD-A63B-44A4-AC45-A5C429287138}"/>
          </ac:spMkLst>
        </pc:spChg>
        <pc:spChg chg="mod">
          <ac:chgData name="Byrne, Rósín" userId="f35cba25-1ec1-4586-8c04-243020fa553f" providerId="ADAL" clId="{B9664701-C17F-4F8D-8564-E711668FA1DA}" dt="2021-10-08T06:39:17.284" v="7838" actId="20577"/>
          <ac:spMkLst>
            <pc:docMk/>
            <pc:sldMk cId="2447466973" sldId="539"/>
            <ac:spMk id="5" creationId="{A8B410BC-7AE1-458C-8DDE-00A6AC4F8515}"/>
          </ac:spMkLst>
        </pc:spChg>
        <pc:picChg chg="del">
          <ac:chgData name="Byrne, Rósín" userId="f35cba25-1ec1-4586-8c04-243020fa553f" providerId="ADAL" clId="{B9664701-C17F-4F8D-8564-E711668FA1DA}" dt="2021-10-08T06:38:33.256" v="7824" actId="478"/>
          <ac:picMkLst>
            <pc:docMk/>
            <pc:sldMk cId="2447466973" sldId="539"/>
            <ac:picMk id="4" creationId="{691D9CDB-2814-459F-8B1F-5FE5CDAB5A01}"/>
          </ac:picMkLst>
        </pc:picChg>
        <pc:picChg chg="mod">
          <ac:chgData name="Byrne, Rósín" userId="f35cba25-1ec1-4586-8c04-243020fa553f" providerId="ADAL" clId="{B9664701-C17F-4F8D-8564-E711668FA1DA}" dt="2021-10-08T06:38:50.143" v="7832" actId="1076"/>
          <ac:picMkLst>
            <pc:docMk/>
            <pc:sldMk cId="2447466973" sldId="539"/>
            <ac:picMk id="13" creationId="{9EA9E43D-6C0D-4727-ABFF-85A32CEADC6B}"/>
          </ac:picMkLst>
        </pc:picChg>
        <pc:picChg chg="add mod">
          <ac:chgData name="Byrne, Rósín" userId="f35cba25-1ec1-4586-8c04-243020fa553f" providerId="ADAL" clId="{B9664701-C17F-4F8D-8564-E711668FA1DA}" dt="2021-10-08T06:38:47.456" v="7831" actId="1076"/>
          <ac:picMkLst>
            <pc:docMk/>
            <pc:sldMk cId="2447466973" sldId="539"/>
            <ac:picMk id="15" creationId="{A4EA54FE-7576-44DA-BCDB-84F8F135625A}"/>
          </ac:picMkLst>
        </pc:picChg>
      </pc:sldChg>
      <pc:sldChg chg="modSp add mod modNotesTx">
        <pc:chgData name="Byrne, Rósín" userId="f35cba25-1ec1-4586-8c04-243020fa553f" providerId="ADAL" clId="{B9664701-C17F-4F8D-8564-E711668FA1DA}" dt="2021-10-06T17:30:59.439" v="7044" actId="20577"/>
        <pc:sldMkLst>
          <pc:docMk/>
          <pc:sldMk cId="2355419493" sldId="540"/>
        </pc:sldMkLst>
        <pc:spChg chg="mod">
          <ac:chgData name="Byrne, Rósín" userId="f35cba25-1ec1-4586-8c04-243020fa553f" providerId="ADAL" clId="{B9664701-C17F-4F8D-8564-E711668FA1DA}" dt="2021-10-06T09:58:41.868" v="6940"/>
          <ac:spMkLst>
            <pc:docMk/>
            <pc:sldMk cId="2355419493" sldId="540"/>
            <ac:spMk id="3" creationId="{23502E31-91B2-4F10-85FE-8884563068D9}"/>
          </ac:spMkLst>
        </pc:spChg>
        <pc:spChg chg="mod">
          <ac:chgData name="Byrne, Rósín" userId="f35cba25-1ec1-4586-8c04-243020fa553f" providerId="ADAL" clId="{B9664701-C17F-4F8D-8564-E711668FA1DA}" dt="2021-10-06T10:11:01.187" v="6963" actId="1076"/>
          <ac:spMkLst>
            <pc:docMk/>
            <pc:sldMk cId="2355419493" sldId="540"/>
            <ac:spMk id="7" creationId="{81D46FF9-3B1B-4C63-9EE4-F4640C3AAEF5}"/>
          </ac:spMkLst>
        </pc:spChg>
      </pc:sldChg>
      <pc:sldChg chg="add modNotesTx">
        <pc:chgData name="Byrne, Rósín" userId="f35cba25-1ec1-4586-8c04-243020fa553f" providerId="ADAL" clId="{B9664701-C17F-4F8D-8564-E711668FA1DA}" dt="2021-10-06T17:30:44.972" v="7039" actId="20577"/>
        <pc:sldMkLst>
          <pc:docMk/>
          <pc:sldMk cId="3393590889" sldId="541"/>
        </pc:sldMkLst>
      </pc:sldChg>
      <pc:sldChg chg="modSp add mod">
        <pc:chgData name="Byrne, Rósín" userId="f35cba25-1ec1-4586-8c04-243020fa553f" providerId="ADAL" clId="{B9664701-C17F-4F8D-8564-E711668FA1DA}" dt="2021-10-06T17:29:31.961" v="7038" actId="1076"/>
        <pc:sldMkLst>
          <pc:docMk/>
          <pc:sldMk cId="644250692" sldId="542"/>
        </pc:sldMkLst>
        <pc:spChg chg="mod">
          <ac:chgData name="Byrne, Rósín" userId="f35cba25-1ec1-4586-8c04-243020fa553f" providerId="ADAL" clId="{B9664701-C17F-4F8D-8564-E711668FA1DA}" dt="2021-10-06T17:29:31.961" v="7038" actId="1076"/>
          <ac:spMkLst>
            <pc:docMk/>
            <pc:sldMk cId="644250692" sldId="542"/>
            <ac:spMk id="4" creationId="{576DC88F-2C4C-45D9-98B5-92AFAD6D2F50}"/>
          </ac:spMkLst>
        </pc:spChg>
      </pc:sldChg>
      <pc:sldChg chg="modSp add mod">
        <pc:chgData name="Byrne, Rósín" userId="f35cba25-1ec1-4586-8c04-243020fa553f" providerId="ADAL" clId="{B9664701-C17F-4F8D-8564-E711668FA1DA}" dt="2021-10-06T10:10:43.154" v="6961" actId="20577"/>
        <pc:sldMkLst>
          <pc:docMk/>
          <pc:sldMk cId="1753115576" sldId="543"/>
        </pc:sldMkLst>
        <pc:spChg chg="mod">
          <ac:chgData name="Byrne, Rósín" userId="f35cba25-1ec1-4586-8c04-243020fa553f" providerId="ADAL" clId="{B9664701-C17F-4F8D-8564-E711668FA1DA}" dt="2021-10-06T10:10:43.154" v="6961" actId="20577"/>
          <ac:spMkLst>
            <pc:docMk/>
            <pc:sldMk cId="1753115576" sldId="543"/>
            <ac:spMk id="4" creationId="{C5817EF1-BAE6-E347-8E35-338E63D40B68}"/>
          </ac:spMkLst>
        </pc:spChg>
      </pc:sldChg>
      <pc:sldChg chg="modSp add mod">
        <pc:chgData name="Byrne, Rósín" userId="f35cba25-1ec1-4586-8c04-243020fa553f" providerId="ADAL" clId="{B9664701-C17F-4F8D-8564-E711668FA1DA}" dt="2021-10-06T10:01:41.102" v="6948" actId="20577"/>
        <pc:sldMkLst>
          <pc:docMk/>
          <pc:sldMk cId="1991265995" sldId="544"/>
        </pc:sldMkLst>
        <pc:spChg chg="mod">
          <ac:chgData name="Byrne, Rósín" userId="f35cba25-1ec1-4586-8c04-243020fa553f" providerId="ADAL" clId="{B9664701-C17F-4F8D-8564-E711668FA1DA}" dt="2021-10-06T10:01:41.102" v="6948" actId="20577"/>
          <ac:spMkLst>
            <pc:docMk/>
            <pc:sldMk cId="1991265995" sldId="544"/>
            <ac:spMk id="4" creationId="{C5817EF1-BAE6-E347-8E35-338E63D40B68}"/>
          </ac:spMkLst>
        </pc:spChg>
      </pc:sldChg>
      <pc:sldChg chg="modSp add mod modNotesTx">
        <pc:chgData name="Byrne, Rósín" userId="f35cba25-1ec1-4586-8c04-243020fa553f" providerId="ADAL" clId="{B9664701-C17F-4F8D-8564-E711668FA1DA}" dt="2021-10-06T17:30:55.128" v="7043" actId="20577"/>
        <pc:sldMkLst>
          <pc:docMk/>
          <pc:sldMk cId="3573125805" sldId="545"/>
        </pc:sldMkLst>
        <pc:spChg chg="mod">
          <ac:chgData name="Byrne, Rósín" userId="f35cba25-1ec1-4586-8c04-243020fa553f" providerId="ADAL" clId="{B9664701-C17F-4F8D-8564-E711668FA1DA}" dt="2021-10-06T10:10:33.126" v="6959" actId="20577"/>
          <ac:spMkLst>
            <pc:docMk/>
            <pc:sldMk cId="3573125805" sldId="545"/>
            <ac:spMk id="3" creationId="{8AEBBE61-ABAF-4778-94FE-F8AC95A6218F}"/>
          </ac:spMkLst>
        </pc:spChg>
      </pc:sldChg>
      <pc:sldChg chg="add modNotesTx">
        <pc:chgData name="Byrne, Rósín" userId="f35cba25-1ec1-4586-8c04-243020fa553f" providerId="ADAL" clId="{B9664701-C17F-4F8D-8564-E711668FA1DA}" dt="2021-10-06T17:30:52.593" v="7042" actId="20577"/>
        <pc:sldMkLst>
          <pc:docMk/>
          <pc:sldMk cId="3495360663" sldId="546"/>
        </pc:sldMkLst>
      </pc:sldChg>
      <pc:sldChg chg="addSp delSp modSp add del mod modNotesTx">
        <pc:chgData name="Byrne, Rósín" userId="f35cba25-1ec1-4586-8c04-243020fa553f" providerId="ADAL" clId="{B9664701-C17F-4F8D-8564-E711668FA1DA}" dt="2021-10-08T08:31:04.736" v="7851" actId="47"/>
        <pc:sldMkLst>
          <pc:docMk/>
          <pc:sldMk cId="2598463208" sldId="547"/>
        </pc:sldMkLst>
        <pc:spChg chg="mod">
          <ac:chgData name="Byrne, Rósín" userId="f35cba25-1ec1-4586-8c04-243020fa553f" providerId="ADAL" clId="{B9664701-C17F-4F8D-8564-E711668FA1DA}" dt="2021-10-06T19:21:48.492" v="7823" actId="20577"/>
          <ac:spMkLst>
            <pc:docMk/>
            <pc:sldMk cId="2598463208" sldId="547"/>
            <ac:spMk id="3" creationId="{B1EBD451-2C3C-4370-B8DC-545A2589F865}"/>
          </ac:spMkLst>
        </pc:spChg>
        <pc:picChg chg="add del">
          <ac:chgData name="Byrne, Rósín" userId="f35cba25-1ec1-4586-8c04-243020fa553f" providerId="ADAL" clId="{B9664701-C17F-4F8D-8564-E711668FA1DA}" dt="2021-10-06T17:32:07.735" v="7052" actId="478"/>
          <ac:picMkLst>
            <pc:docMk/>
            <pc:sldMk cId="2598463208" sldId="547"/>
            <ac:picMk id="4" creationId="{4341ABC9-8097-43D5-A13B-CB94B28685AF}"/>
          </ac:picMkLst>
        </pc:picChg>
        <pc:picChg chg="del">
          <ac:chgData name="Byrne, Rósín" userId="f35cba25-1ec1-4586-8c04-243020fa553f" providerId="ADAL" clId="{B9664701-C17F-4F8D-8564-E711668FA1DA}" dt="2021-10-06T17:28:35.560" v="6965" actId="478"/>
          <ac:picMkLst>
            <pc:docMk/>
            <pc:sldMk cId="2598463208" sldId="547"/>
            <ac:picMk id="7" creationId="{FB2376AB-D6A1-4348-BC0E-D5D6A942EB96}"/>
          </ac:picMkLst>
        </pc:picChg>
      </pc:sldChg>
      <pc:sldChg chg="add">
        <pc:chgData name="Byrne, Rósín" userId="f35cba25-1ec1-4586-8c04-243020fa553f" providerId="ADAL" clId="{B9664701-C17F-4F8D-8564-E711668FA1DA}" dt="2021-10-06T09:30:33.052" v="6896"/>
        <pc:sldMkLst>
          <pc:docMk/>
          <pc:sldMk cId="3342583876" sldId="548"/>
        </pc:sldMkLst>
      </pc:sldChg>
      <pc:sldChg chg="addSp delSp modSp add mod">
        <pc:chgData name="Byrne, Rósín" userId="f35cba25-1ec1-4586-8c04-243020fa553f" providerId="ADAL" clId="{B9664701-C17F-4F8D-8564-E711668FA1DA}" dt="2021-10-06T19:20:12.900" v="7676" actId="20577"/>
        <pc:sldMkLst>
          <pc:docMk/>
          <pc:sldMk cId="1781713296" sldId="549"/>
        </pc:sldMkLst>
        <pc:spChg chg="add del mod">
          <ac:chgData name="Byrne, Rósín" userId="f35cba25-1ec1-4586-8c04-243020fa553f" providerId="ADAL" clId="{B9664701-C17F-4F8D-8564-E711668FA1DA}" dt="2021-10-06T19:20:12.900" v="7676" actId="20577"/>
          <ac:spMkLst>
            <pc:docMk/>
            <pc:sldMk cId="1781713296" sldId="549"/>
            <ac:spMk id="3" creationId="{B1EBD451-2C3C-4370-B8DC-545A2589F865}"/>
          </ac:spMkLst>
        </pc:spChg>
        <pc:spChg chg="mod">
          <ac:chgData name="Byrne, Rósín" userId="f35cba25-1ec1-4586-8c04-243020fa553f" providerId="ADAL" clId="{B9664701-C17F-4F8D-8564-E711668FA1DA}" dt="2021-10-06T17:35:42.288" v="7652" actId="20577"/>
          <ac:spMkLst>
            <pc:docMk/>
            <pc:sldMk cId="1781713296" sldId="549"/>
            <ac:spMk id="14" creationId="{5F43C222-9AD0-5F45-9856-48C71280FFE7}"/>
          </ac:spMkLst>
        </pc:spChg>
        <pc:picChg chg="del mod modCrop">
          <ac:chgData name="Byrne, Rósín" userId="f35cba25-1ec1-4586-8c04-243020fa553f" providerId="ADAL" clId="{B9664701-C17F-4F8D-8564-E711668FA1DA}" dt="2021-10-06T17:35:59.030" v="7653" actId="478"/>
          <ac:picMkLst>
            <pc:docMk/>
            <pc:sldMk cId="1781713296" sldId="549"/>
            <ac:picMk id="4" creationId="{4341ABC9-8097-43D5-A13B-CB94B28685AF}"/>
          </ac:picMkLst>
        </pc:picChg>
        <pc:picChg chg="del">
          <ac:chgData name="Byrne, Rósín" userId="f35cba25-1ec1-4586-8c04-243020fa553f" providerId="ADAL" clId="{B9664701-C17F-4F8D-8564-E711668FA1DA}" dt="2021-10-06T17:32:11.208" v="7053" actId="478"/>
          <ac:picMkLst>
            <pc:docMk/>
            <pc:sldMk cId="1781713296" sldId="549"/>
            <ac:picMk id="5" creationId="{8D7AE766-69C5-4DC7-A8E9-88C6A783C69C}"/>
          </ac:picMkLst>
        </pc:picChg>
        <pc:picChg chg="add del mod">
          <ac:chgData name="Byrne, Rósín" userId="f35cba25-1ec1-4586-8c04-243020fa553f" providerId="ADAL" clId="{B9664701-C17F-4F8D-8564-E711668FA1DA}" dt="2021-10-06T17:36:24.029" v="7657" actId="478"/>
          <ac:picMkLst>
            <pc:docMk/>
            <pc:sldMk cId="1781713296" sldId="549"/>
            <ac:picMk id="6" creationId="{A212F9AA-8EFF-4C6B-97BB-F8AC08D6D3F0}"/>
          </ac:picMkLst>
        </pc:picChg>
        <pc:picChg chg="add mod">
          <ac:chgData name="Byrne, Rósín" userId="f35cba25-1ec1-4586-8c04-243020fa553f" providerId="ADAL" clId="{B9664701-C17F-4F8D-8564-E711668FA1DA}" dt="2021-10-06T17:36:39.618" v="7664" actId="14100"/>
          <ac:picMkLst>
            <pc:docMk/>
            <pc:sldMk cId="1781713296" sldId="549"/>
            <ac:picMk id="15" creationId="{49BFBD67-EFCD-4510-9186-172AAA23E109}"/>
          </ac:picMkLst>
        </pc:picChg>
      </pc:sldChg>
      <pc:sldChg chg="new del">
        <pc:chgData name="Byrne, Rósín" userId="f35cba25-1ec1-4586-8c04-243020fa553f" providerId="ADAL" clId="{B9664701-C17F-4F8D-8564-E711668FA1DA}" dt="2021-10-06T17:31:59.794" v="7050" actId="47"/>
        <pc:sldMkLst>
          <pc:docMk/>
          <pc:sldMk cId="2890553887" sldId="549"/>
        </pc:sldMkLst>
      </pc:sldChg>
      <pc:sldMasterChg chg="setBg modSldLayout">
        <pc:chgData name="Byrne, Rósín" userId="f35cba25-1ec1-4586-8c04-243020fa553f" providerId="ADAL" clId="{B9664701-C17F-4F8D-8564-E711668FA1DA}" dt="2021-10-04T08:15:50.418" v="82"/>
        <pc:sldMasterMkLst>
          <pc:docMk/>
          <pc:sldMasterMk cId="0" sldId="2147483660"/>
        </pc:sldMasterMkLst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2987047531" sldId="2147483661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2988289191" sldId="2147483662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1064509278" sldId="2147483663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2165117596" sldId="2147483664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3024514834" sldId="2147483665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3982429178" sldId="2147483666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1308213101" sldId="2147483667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1994635921" sldId="2147483668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1595855307" sldId="2147483669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3438856806" sldId="2147483670"/>
          </pc:sldLayoutMkLst>
        </pc:sldLayoutChg>
        <pc:sldLayoutChg chg="setBg">
          <pc:chgData name="Byrne, Rósín" userId="f35cba25-1ec1-4586-8c04-243020fa553f" providerId="ADAL" clId="{B9664701-C17F-4F8D-8564-E711668FA1DA}" dt="2021-10-04T08:15:50.418" v="82"/>
          <pc:sldLayoutMkLst>
            <pc:docMk/>
            <pc:sldMasterMk cId="0" sldId="2147483660"/>
            <pc:sldLayoutMk cId="4035906286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2569A-8CDF-3E4F-A4EC-C0A219830FC0}" type="datetimeFigureOut">
              <a:rPr lang="en-US"/>
              <a:pPr>
                <a:defRPr/>
              </a:pPr>
              <a:t>10/8/2021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B02004-8BDE-5042-A31B-865FF61B5E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213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F2C559-4C3F-7247-81FA-101323E07925}" type="datetimeFigureOut">
              <a:rPr lang="en-US"/>
              <a:pPr>
                <a:defRPr/>
              </a:pPr>
              <a:t>10/8/2021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142305-C6BA-7D4B-BA1A-2C57AE9046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066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74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66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5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91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8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6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6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0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2305-C6BA-7D4B-BA1A-2C57AE90464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29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5103-F1D7-C549-B9A5-DEEBBF358A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04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56A5-1320-024A-AE12-67BE53604F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8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5ECF-C539-6941-AD91-C069CFE1CB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0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FB56-2FFB-6549-A56B-8D02099651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28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4DB5-29C7-DA44-9854-20B7088275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5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1024-58C4-6F49-BDB1-1C7D376BFB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11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DAEA-5AC7-DD47-ACC0-66714D223E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1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0D22-A781-2F4A-A3A3-353E3696A7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42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641B-CC54-1A49-9F6E-4461BB4C28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550B-9798-C74C-8A6D-9BB5374946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63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FEA0-E467-5645-BC22-41332EBDC4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85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C8DD5AE-A7DF-F241-8F12-0ED78B83BC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corkairquality.i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8D8207-C4C1-E84E-8F19-E0F66B4F0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C8E757-7F8B-564C-AFED-7B1A2BD6651F}"/>
              </a:ext>
            </a:extLst>
          </p:cNvPr>
          <p:cNvSpPr/>
          <p:nvPr/>
        </p:nvSpPr>
        <p:spPr>
          <a:xfrm>
            <a:off x="1767505" y="2571750"/>
            <a:ext cx="5608989" cy="45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b="1" dirty="0">
                <a:solidFill>
                  <a:srgbClr val="2097D7"/>
                </a:solidFill>
              </a:rPr>
              <a:t>FAIRMO</a:t>
            </a:r>
            <a:r>
              <a:rPr lang="en-IE" sz="3200" b="1" dirty="0">
                <a:solidFill>
                  <a:srgbClr val="2097D7"/>
                </a:solidFill>
              </a:rPr>
              <a:t>D</a:t>
            </a:r>
            <a:r>
              <a:rPr lang="en-NL" sz="3200" b="1" dirty="0">
                <a:solidFill>
                  <a:srgbClr val="2097D7"/>
                </a:solidFill>
              </a:rPr>
              <a:t>E</a:t>
            </a:r>
            <a:r>
              <a:rPr lang="en-IE" sz="3200" b="1" dirty="0">
                <a:solidFill>
                  <a:srgbClr val="2097D7"/>
                </a:solidFill>
              </a:rPr>
              <a:t> - </a:t>
            </a:r>
            <a:r>
              <a:rPr lang="en-NL" sz="3200" b="1" dirty="0">
                <a:solidFill>
                  <a:srgbClr val="2097D7"/>
                </a:solidFill>
              </a:rPr>
              <a:t>CT6</a:t>
            </a:r>
          </a:p>
          <a:p>
            <a:pPr algn="ctr"/>
            <a:r>
              <a:rPr lang="en-IE" sz="2400" b="1" dirty="0">
                <a:solidFill>
                  <a:srgbClr val="2097D7"/>
                </a:solidFill>
              </a:rPr>
              <a:t>October</a:t>
            </a:r>
            <a:r>
              <a:rPr lang="en-NL" sz="2400" b="1" dirty="0">
                <a:solidFill>
                  <a:srgbClr val="2097D7"/>
                </a:solidFill>
              </a:rPr>
              <a:t> </a:t>
            </a:r>
            <a:r>
              <a:rPr lang="en-IE" sz="2400" b="1" dirty="0">
                <a:solidFill>
                  <a:srgbClr val="2097D7"/>
                </a:solidFill>
              </a:rPr>
              <a:t>08</a:t>
            </a:r>
            <a:r>
              <a:rPr lang="en-NL" sz="2400" b="1" dirty="0">
                <a:solidFill>
                  <a:srgbClr val="2097D7"/>
                </a:solidFill>
              </a:rPr>
              <a:t>, 2021</a:t>
            </a:r>
            <a:endParaRPr lang="en-IE" sz="2400" b="1" dirty="0">
              <a:solidFill>
                <a:srgbClr val="2097D7"/>
              </a:solidFill>
            </a:endParaRPr>
          </a:p>
          <a:p>
            <a:pPr algn="ctr"/>
            <a:endParaRPr lang="en-IE" sz="2400" b="1" dirty="0">
              <a:solidFill>
                <a:srgbClr val="2097D7"/>
              </a:solidFill>
            </a:endParaRPr>
          </a:p>
          <a:p>
            <a:pPr algn="ctr"/>
            <a:r>
              <a:rPr lang="en-IE" sz="1600" b="1" dirty="0">
                <a:solidFill>
                  <a:srgbClr val="2097D7"/>
                </a:solidFill>
              </a:rPr>
              <a:t>Rósín Byrne, University College Cork</a:t>
            </a:r>
            <a:endParaRPr lang="en-NL" sz="1600" b="1" dirty="0">
              <a:solidFill>
                <a:srgbClr val="2097D7"/>
              </a:solidFill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9842054C-BE3B-4536-AED1-D61EE057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328" y="17501"/>
            <a:ext cx="955997" cy="939323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B1CAC463-2AA2-4F38-ADF9-2E1FBFA2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979" y="179337"/>
            <a:ext cx="1870397" cy="62765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32E9EF-3AC2-46C6-8307-EB0023D0B0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382"/>
          <a:stretch/>
        </p:blipFill>
        <p:spPr>
          <a:xfrm>
            <a:off x="3139894" y="98192"/>
            <a:ext cx="1432105" cy="777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7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Local Air Quality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BD451-2C3C-4370-B8DC-545A2589F865}"/>
              </a:ext>
            </a:extLst>
          </p:cNvPr>
          <p:cNvSpPr txBox="1"/>
          <p:nvPr/>
        </p:nvSpPr>
        <p:spPr>
          <a:xfrm>
            <a:off x="254688" y="965628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We hope the network will help the local authorities achieve their air quality objectives, as per their air quality strategy.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A Clean Air Zone will be established within the city centre with fully pedestrianised streets and further low-cost sensors will be used to analyse the air quality differences.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430575-A89B-4789-BA41-832F93FE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1590E7D-6FD5-4235-8702-F50BB48D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BFBD67-EFCD-4510-9186-172AAA23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621" y="1028927"/>
            <a:ext cx="2707278" cy="37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3"/>
          <p:cNvSpPr>
            <a:spLocks noChangeArrowheads="1"/>
          </p:cNvSpPr>
          <p:nvPr/>
        </p:nvSpPr>
        <p:spPr bwMode="auto">
          <a:xfrm>
            <a:off x="1590675" y="2040743"/>
            <a:ext cx="6256338" cy="1016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2197D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cs typeface="Arial Black" charset="0"/>
              </a:rPr>
              <a:t>Thank You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2FF4D-985D-0C46-9132-1DD1E094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1FA8-189B-43DF-AF14-E58EF666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24D5D-D43F-4FE1-9456-7A4ECB4D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410BC-7AE1-458C-8DDE-00A6AC4F8515}"/>
              </a:ext>
            </a:extLst>
          </p:cNvPr>
          <p:cNvSpPr txBox="1"/>
          <p:nvPr/>
        </p:nvSpPr>
        <p:spPr>
          <a:xfrm>
            <a:off x="180532" y="762618"/>
            <a:ext cx="4861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New PhD student in the Centre for Research into Atmospheric Chemistry (CRAC).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CRAC is a research group in University College Cork with a wide range of studies including laboratory studies, field, and modelling studies. 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PhD focus – low-cost air quality sensors and particularly networks and using the data they provide.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Case study – Cork City Low Cost Sensor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9EA9E43D-6C0D-4727-ABFF-85A32CEAD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96" y="1210215"/>
            <a:ext cx="1385704" cy="136153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6077-62C5-4483-9326-547243E9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51A56-4706-4FE4-ADA0-FED32BF1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4EA54FE-7576-44DA-BCDB-84F8F1356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382"/>
          <a:stretch/>
        </p:blipFill>
        <p:spPr>
          <a:xfrm>
            <a:off x="6584816" y="3209518"/>
            <a:ext cx="1569265" cy="8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7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Cork City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46FF9-3B1B-4C63-9EE4-F4640C3AAEF5}"/>
              </a:ext>
            </a:extLst>
          </p:cNvPr>
          <p:cNvSpPr txBox="1"/>
          <p:nvPr/>
        </p:nvSpPr>
        <p:spPr>
          <a:xfrm>
            <a:off x="180532" y="1041073"/>
            <a:ext cx="3936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Small city in the south of Ireland with a population of ⁓210,000.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A low-cost sensor network of PurpleAir units was established by local authorities to give a better understanding of the local air quality and to provide this information to the local population.    (</a:t>
            </a:r>
            <a:r>
              <a:rPr lang="en-IE" sz="1600" dirty="0">
                <a:hlinkClick r:id="rId4"/>
              </a:rPr>
              <a:t>corkairquality.ie/</a:t>
            </a:r>
            <a:r>
              <a:rPr lang="en-IE" sz="1600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The first planned network of its type in Ireland.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61ABA4-D918-447D-81BE-E4D38716846D}"/>
              </a:ext>
            </a:extLst>
          </p:cNvPr>
          <p:cNvGrpSpPr/>
          <p:nvPr/>
        </p:nvGrpSpPr>
        <p:grpSpPr>
          <a:xfrm>
            <a:off x="5817326" y="1161145"/>
            <a:ext cx="2882537" cy="3461727"/>
            <a:chOff x="2667169" y="179336"/>
            <a:chExt cx="3809662" cy="49641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4BC270-EF61-4656-951C-424067DA0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487"/>
            <a:stretch/>
          </p:blipFill>
          <p:spPr>
            <a:xfrm>
              <a:off x="2667169" y="179336"/>
              <a:ext cx="3809662" cy="49641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57AE9-2D43-4BCE-809C-BE34AA56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9129" y="182058"/>
              <a:ext cx="228632" cy="371527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5692655-F013-41FC-9DFB-041D035FD8BB}"/>
              </a:ext>
            </a:extLst>
          </p:cNvPr>
          <p:cNvSpPr/>
          <p:nvPr/>
        </p:nvSpPr>
        <p:spPr>
          <a:xfrm>
            <a:off x="6775265" y="3964937"/>
            <a:ext cx="374469" cy="254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DB633-83E1-425D-BECD-47ACA95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947E-8E28-47AD-88A0-4D94B47D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4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kstvak 3"/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Cork City Network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5E6098-DF65-4845-974B-7EEDA9C58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55"/>
          <a:stretch/>
        </p:blipFill>
        <p:spPr>
          <a:xfrm>
            <a:off x="1085363" y="1317382"/>
            <a:ext cx="6973273" cy="303866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64BB964-159E-42D1-8DE8-C8060AA323F5}"/>
              </a:ext>
            </a:extLst>
          </p:cNvPr>
          <p:cNvSpPr/>
          <p:nvPr/>
        </p:nvSpPr>
        <p:spPr>
          <a:xfrm>
            <a:off x="4569831" y="3767955"/>
            <a:ext cx="19050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1B8C5F-AD6B-415A-B5C1-7417CCBD1ABE}"/>
              </a:ext>
            </a:extLst>
          </p:cNvPr>
          <p:cNvSpPr/>
          <p:nvPr/>
        </p:nvSpPr>
        <p:spPr>
          <a:xfrm>
            <a:off x="2516950" y="3567930"/>
            <a:ext cx="19050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A5799A-A9BD-4581-A61E-7BD1D7AE4124}"/>
              </a:ext>
            </a:extLst>
          </p:cNvPr>
          <p:cNvSpPr/>
          <p:nvPr/>
        </p:nvSpPr>
        <p:spPr>
          <a:xfrm>
            <a:off x="3798306" y="2836716"/>
            <a:ext cx="19050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E3E567-D30D-4079-91B6-CAD32ECA52DE}"/>
              </a:ext>
            </a:extLst>
          </p:cNvPr>
          <p:cNvSpPr/>
          <p:nvPr/>
        </p:nvSpPr>
        <p:spPr>
          <a:xfrm>
            <a:off x="4817481" y="3544935"/>
            <a:ext cx="19050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83C4-E570-4595-9DA2-D1D7F8AE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5FB56-2FFB-6549-A56B-8D020996519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DB70E-02CC-4D0A-A087-B8FB6E64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5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kstvak 3"/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Establishing the network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DC88F-2C4C-45D9-98B5-92AFAD6D2F50}"/>
              </a:ext>
            </a:extLst>
          </p:cNvPr>
          <p:cNvSpPr txBox="1"/>
          <p:nvPr/>
        </p:nvSpPr>
        <p:spPr>
          <a:xfrm>
            <a:off x="2112556" y="1805664"/>
            <a:ext cx="4914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1600" dirty="0"/>
              <a:t>How to calibrate the network?</a:t>
            </a:r>
          </a:p>
          <a:p>
            <a:pPr algn="just"/>
            <a:endParaRPr lang="en-I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1600" dirty="0"/>
              <a:t>Can one location be used to calibrate many locations?</a:t>
            </a:r>
          </a:p>
          <a:p>
            <a:pPr algn="just"/>
            <a:endParaRPr lang="en-I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1600" dirty="0"/>
              <a:t>Is there variability among sensor readings?</a:t>
            </a:r>
          </a:p>
          <a:p>
            <a:pPr algn="just"/>
            <a:endParaRPr lang="en-I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1600" dirty="0"/>
              <a:t>How can we tell when a sensor is failing or giving bad readings?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EE71-0843-4EB0-9A50-605F835C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E73A97-46E0-4859-B840-0426BA88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spd="slow" advTm="206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Sensor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17EF1-BAE6-E347-8E35-338E63D40B68}"/>
              </a:ext>
            </a:extLst>
          </p:cNvPr>
          <p:cNvSpPr txBox="1"/>
          <p:nvPr/>
        </p:nvSpPr>
        <p:spPr>
          <a:xfrm>
            <a:off x="173462" y="947552"/>
            <a:ext cx="37537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Raw Data</a:t>
            </a:r>
            <a:endParaRPr lang="en-N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A sensor unit co-located with a PM</a:t>
            </a:r>
            <a:r>
              <a:rPr lang="en-IE" sz="1600" baseline="-25000" dirty="0"/>
              <a:t>2.5</a:t>
            </a:r>
            <a:r>
              <a:rPr lang="en-IE" sz="1600" baseline="30000" dirty="0"/>
              <a:t> </a:t>
            </a:r>
            <a:r>
              <a:rPr lang="en-IE" sz="1600" dirty="0"/>
              <a:t> reference instrument.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High correlation over a 7 month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However, the data was offset by as much as a factor of 1.7.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600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8BEBC03-0833-481D-815B-FE0CC4396CF6}"/>
              </a:ext>
            </a:extLst>
          </p:cNvPr>
          <p:cNvSpPr txBox="1">
            <a:spLocks/>
          </p:cNvSpPr>
          <p:nvPr/>
        </p:nvSpPr>
        <p:spPr>
          <a:xfrm>
            <a:off x="3026781" y="47661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ctr" defTabSz="685800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FAIRMODE |  CT6  |  October 08,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8A6BA3-A336-4B58-A436-E18C14591CD6}"/>
              </a:ext>
            </a:extLst>
          </p:cNvPr>
          <p:cNvGrpSpPr/>
          <p:nvPr/>
        </p:nvGrpSpPr>
        <p:grpSpPr>
          <a:xfrm>
            <a:off x="4200524" y="947552"/>
            <a:ext cx="4385615" cy="3898324"/>
            <a:chOff x="4200524" y="947552"/>
            <a:chExt cx="4385615" cy="3898324"/>
          </a:xfrm>
        </p:grpSpPr>
        <p:pic>
          <p:nvPicPr>
            <p:cNvPr id="20" name="Picture 19" descr="Chart&#10;&#10;Description automatically generated">
              <a:extLst>
                <a:ext uri="{FF2B5EF4-FFF2-40B4-BE49-F238E27FC236}">
                  <a16:creationId xmlns:a16="http://schemas.microsoft.com/office/drawing/2014/main" id="{F404ED33-8602-4F42-B864-161B7D60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0524" y="947552"/>
              <a:ext cx="4385615" cy="38983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D0206D-6EE1-4741-9462-69FA267EF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8402" y="2228801"/>
              <a:ext cx="291223" cy="352474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341DA-D407-4105-B0BC-FB0B3865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650DA-9E1C-4170-BA7A-B9B9CC7F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Inter-sensor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17EF1-BAE6-E347-8E35-338E63D40B68}"/>
              </a:ext>
            </a:extLst>
          </p:cNvPr>
          <p:cNvSpPr txBox="1"/>
          <p:nvPr/>
        </p:nvSpPr>
        <p:spPr>
          <a:xfrm>
            <a:off x="180532" y="1050251"/>
            <a:ext cx="3753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Co-located sensors have shown to have high agreement with one another when co-located for a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Over a winter period, there was some more variability in their raw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However, with some more quality control procedures to remove outliers, their variability was significantly improved.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600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8BEBC03-0833-481D-815B-FE0CC4396CF6}"/>
              </a:ext>
            </a:extLst>
          </p:cNvPr>
          <p:cNvSpPr txBox="1">
            <a:spLocks/>
          </p:cNvSpPr>
          <p:nvPr/>
        </p:nvSpPr>
        <p:spPr>
          <a:xfrm>
            <a:off x="3026781" y="47661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ctr" defTabSz="685800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FAIRMODE |  CT6  |  October 08, 2021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3FB0F4-19D3-4776-9C18-54C49FD17C4E}"/>
              </a:ext>
            </a:extLst>
          </p:cNvPr>
          <p:cNvGrpSpPr/>
          <p:nvPr/>
        </p:nvGrpSpPr>
        <p:grpSpPr>
          <a:xfrm>
            <a:off x="4237824" y="1066847"/>
            <a:ext cx="4631438" cy="2545900"/>
            <a:chOff x="4143618" y="1066846"/>
            <a:chExt cx="4725644" cy="269605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43988B-E304-4488-AB48-E0E780993791}"/>
                </a:ext>
              </a:extLst>
            </p:cNvPr>
            <p:cNvGrpSpPr/>
            <p:nvPr/>
          </p:nvGrpSpPr>
          <p:grpSpPr>
            <a:xfrm>
              <a:off x="4143618" y="1066846"/>
              <a:ext cx="4725644" cy="2696051"/>
              <a:chOff x="4073558" y="1067095"/>
              <a:chExt cx="4797122" cy="273682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660EF42-8F12-4275-9DFA-1596AE880D4E}"/>
                  </a:ext>
                </a:extLst>
              </p:cNvPr>
              <p:cNvGrpSpPr/>
              <p:nvPr/>
            </p:nvGrpSpPr>
            <p:grpSpPr>
              <a:xfrm>
                <a:off x="4073558" y="1067095"/>
                <a:ext cx="4797122" cy="2712192"/>
                <a:chOff x="4073560" y="1067096"/>
                <a:chExt cx="4797125" cy="2712196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90929A0D-5B73-4BEF-BAB2-751E9FE5885C}"/>
                    </a:ext>
                  </a:extLst>
                </p:cNvPr>
                <p:cNvGrpSpPr/>
                <p:nvPr/>
              </p:nvGrpSpPr>
              <p:grpSpPr>
                <a:xfrm>
                  <a:off x="4073560" y="1067096"/>
                  <a:ext cx="4797125" cy="2712196"/>
                  <a:chOff x="4073560" y="1067095"/>
                  <a:chExt cx="4797125" cy="2712193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3F01941D-1278-43F5-9DC9-F4526AB9BA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073560" y="1067095"/>
                    <a:ext cx="4797125" cy="271219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26075B1F-26B1-42F1-8C53-09B4A95F16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6200000">
                    <a:off x="4060094" y="2204898"/>
                    <a:ext cx="323896" cy="2969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CA5EDA-1A1C-413C-90AD-7E021574598E}"/>
                    </a:ext>
                  </a:extLst>
                </p:cNvPr>
                <p:cNvSpPr txBox="1"/>
                <p:nvPr/>
              </p:nvSpPr>
              <p:spPr>
                <a:xfrm rot="16200000">
                  <a:off x="4021247" y="2253352"/>
                  <a:ext cx="49594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PM2.5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69C834-8D5E-420F-98C6-805895118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5347" y="3651501"/>
                <a:ext cx="857369" cy="152422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0DA9C-E2C7-4B37-AF8A-25306E10C83A}"/>
                </a:ext>
              </a:extLst>
            </p:cNvPr>
            <p:cNvSpPr txBox="1"/>
            <p:nvPr/>
          </p:nvSpPr>
          <p:spPr>
            <a:xfrm>
              <a:off x="6412931" y="3538529"/>
              <a:ext cx="717567" cy="2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dirty="0">
                  <a:latin typeface="Arial" panose="020B0604020202020204" pitchFamily="34" charset="0"/>
                  <a:cs typeface="Arial" panose="020B0604020202020204" pitchFamily="34" charset="0"/>
                </a:rPr>
                <a:t>Timestamp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767B85D-8AE9-42FD-BE31-2C0B36478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574" y="3682830"/>
            <a:ext cx="1761909" cy="12299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8BC6C-A824-48A4-9CE3-9895AD06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56122-1937-40E8-99DA-FA0F60B5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Network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BBE61-ABAF-4778-94FE-F8AC95A6218F}"/>
              </a:ext>
            </a:extLst>
          </p:cNvPr>
          <p:cNvSpPr txBox="1"/>
          <p:nvPr/>
        </p:nvSpPr>
        <p:spPr>
          <a:xfrm>
            <a:off x="172327" y="932290"/>
            <a:ext cx="4038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Multiple Linear Regression Correction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Trained on 70% of the co-location data.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Tested on 30% of the co-located data, and also on data from another co-located device.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The model performed well on both data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/>
              <a:t>The model takes into account the effects relative humidity and temperature, and the relationship between the sensor device and the reference instrument.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081E07-ED55-440E-8ABE-6E1002EB2090}"/>
              </a:ext>
            </a:extLst>
          </p:cNvPr>
          <p:cNvGrpSpPr/>
          <p:nvPr/>
        </p:nvGrpSpPr>
        <p:grpSpPr>
          <a:xfrm>
            <a:off x="4210928" y="1402675"/>
            <a:ext cx="4837823" cy="2169193"/>
            <a:chOff x="4128377" y="1069300"/>
            <a:chExt cx="4837823" cy="2169193"/>
          </a:xfrm>
        </p:grpSpPr>
        <p:pic>
          <p:nvPicPr>
            <p:cNvPr id="20" name="Picture 19" descr="Chart&#10;&#10;Description automatically generated">
              <a:extLst>
                <a:ext uri="{FF2B5EF4-FFF2-40B4-BE49-F238E27FC236}">
                  <a16:creationId xmlns:a16="http://schemas.microsoft.com/office/drawing/2014/main" id="{602FE9C8-4513-4F8B-89B6-A8AB35270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000"/>
            <a:stretch/>
          </p:blipFill>
          <p:spPr>
            <a:xfrm>
              <a:off x="4128377" y="1069300"/>
              <a:ext cx="4837823" cy="215014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16C4A5-8ABB-4FFF-9927-DBADB908C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3680" y="3028914"/>
              <a:ext cx="466790" cy="209579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37AA6-92EB-4731-BE37-38ADE142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5C2D0B-F56F-4EE1-86FF-77932AC6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1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41533" y="906700"/>
            <a:ext cx="562466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532" y="906434"/>
            <a:ext cx="2169656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463" y="906700"/>
            <a:ext cx="8792737" cy="0"/>
          </a:xfrm>
          <a:prstGeom prst="line">
            <a:avLst/>
          </a:prstGeom>
          <a:ln>
            <a:solidFill>
              <a:srgbClr val="0633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724DA-3AE4-B54C-A6A6-DA6933A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" y="179337"/>
            <a:ext cx="2612779" cy="583281"/>
          </a:xfrm>
          <a:prstGeom prst="rect">
            <a:avLst/>
          </a:prstGeom>
        </p:spPr>
      </p:pic>
      <p:sp>
        <p:nvSpPr>
          <p:cNvPr id="14" name="Tekstvak 3">
            <a:extLst>
              <a:ext uri="{FF2B5EF4-FFF2-40B4-BE49-F238E27FC236}">
                <a16:creationId xmlns:a16="http://schemas.microsoft.com/office/drawing/2014/main" id="{5F43C222-9AD0-5F45-9856-48C71280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496" y="300669"/>
            <a:ext cx="55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2197D6"/>
                </a:solidFill>
                <a:latin typeface="Arial Black" charset="0"/>
                <a:cs typeface="Arial Black" charset="0"/>
              </a:rPr>
              <a:t>Model Variations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B301D9-6E94-2B4D-9954-D2DBF7675F1C}"/>
              </a:ext>
            </a:extLst>
          </p:cNvPr>
          <p:cNvSpPr/>
          <p:nvPr/>
        </p:nvSpPr>
        <p:spPr>
          <a:xfrm>
            <a:off x="413657" y="1050252"/>
            <a:ext cx="799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8EE13-6D67-4BFD-A658-8301DAFA75E2}"/>
              </a:ext>
            </a:extLst>
          </p:cNvPr>
          <p:cNvSpPr txBox="1"/>
          <p:nvPr/>
        </p:nvSpPr>
        <p:spPr>
          <a:xfrm>
            <a:off x="964990" y="1067310"/>
            <a:ext cx="291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Meteorological and temporal model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1725C6-84C2-40FC-946A-905EBF16A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57" y="3724211"/>
            <a:ext cx="4275753" cy="7380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A83B58F-7BD0-473B-B62A-FDEAEBE29720}"/>
              </a:ext>
            </a:extLst>
          </p:cNvPr>
          <p:cNvGrpSpPr/>
          <p:nvPr/>
        </p:nvGrpSpPr>
        <p:grpSpPr>
          <a:xfrm>
            <a:off x="180532" y="1611179"/>
            <a:ext cx="4391467" cy="1864600"/>
            <a:chOff x="180532" y="1124240"/>
            <a:chExt cx="4391467" cy="1864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D1026F-763B-4DDD-9585-4A0B710FF4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532" y="1124240"/>
              <a:ext cx="4391467" cy="18646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CCAE0E-5866-4364-A7E6-0E2065F4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0896" y="2748163"/>
              <a:ext cx="404477" cy="17631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0C8DD8-CB47-4248-8E40-467D7C40D5E0}"/>
              </a:ext>
            </a:extLst>
          </p:cNvPr>
          <p:cNvGrpSpPr/>
          <p:nvPr/>
        </p:nvGrpSpPr>
        <p:grpSpPr>
          <a:xfrm>
            <a:off x="4524044" y="1611179"/>
            <a:ext cx="4391469" cy="1864600"/>
            <a:chOff x="4571999" y="1083934"/>
            <a:chExt cx="4391469" cy="18646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6409CA-D53F-4E35-87C8-FC321421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999" y="1083934"/>
              <a:ext cx="4391469" cy="18646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DD4360C-652D-4B12-B285-7101D19A8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4934" y="2748163"/>
              <a:ext cx="371527" cy="133369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790E28E-8210-4B03-AA14-003C18EC0F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040"/>
          <a:stretch/>
        </p:blipFill>
        <p:spPr>
          <a:xfrm>
            <a:off x="228485" y="3724210"/>
            <a:ext cx="4295559" cy="7380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4303069-33D1-4182-8908-B28DCDDAB301}"/>
              </a:ext>
            </a:extLst>
          </p:cNvPr>
          <p:cNvSpPr txBox="1"/>
          <p:nvPr/>
        </p:nvSpPr>
        <p:spPr>
          <a:xfrm>
            <a:off x="5260550" y="1067310"/>
            <a:ext cx="291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Temporal model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384C8-24EF-4252-A012-9E814D93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641B-CC54-1A49-9F6E-4461BB4C28F6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91AEB7-2AE0-4695-ADD8-D99DC1AC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FAIRMODE |  CT6  |  October 08,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3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="">
      <p:transition xmlns:p14="http://schemas.microsoft.com/office/powerpoint/2010/main" spd="slow" advTm="20655"/>
    </mc:Fallback>
  </mc:AlternateContent>
</p:sld>
</file>

<file path=ppt/theme/theme1.xml><?xml version="1.0" encoding="utf-8"?>
<a:theme xmlns:a="http://schemas.openxmlformats.org/drawingml/2006/main" name="PP_template IoT tech day def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 IoT tech day def.pot [Alleen-lezen] [Compatibiliteitsmodus]" id="{DE627942-A92C-4727-9C9D-DA6DD7289732}" vid="{4FA02258-16A3-473E-AF5E-DC7B921FD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PP_template IoT tech day def.pot</Template>
  <TotalTime>30462</TotalTime>
  <Words>529</Words>
  <Application>Microsoft Office PowerPoint</Application>
  <PresentationFormat>On-screen Show (16:9)</PresentationFormat>
  <Paragraphs>92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PP_template IoT tech day def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rbyrne@ucc.ie</dc:creator>
  <cp:lastModifiedBy>Byrne, Rósín</cp:lastModifiedBy>
  <cp:revision>1177</cp:revision>
  <cp:lastPrinted>2020-12-08T17:45:32Z</cp:lastPrinted>
  <dcterms:created xsi:type="dcterms:W3CDTF">2016-03-09T15:17:32Z</dcterms:created>
  <dcterms:modified xsi:type="dcterms:W3CDTF">2021-10-08T08:38:44Z</dcterms:modified>
</cp:coreProperties>
</file>