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0896-3A2B-644C-A7E2-62CDB53A87D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E715-F53A-114B-AE1D-6C36D739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4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0896-3A2B-644C-A7E2-62CDB53A87D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E715-F53A-114B-AE1D-6C36D739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6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0896-3A2B-644C-A7E2-62CDB53A87D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E715-F53A-114B-AE1D-6C36D739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4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0896-3A2B-644C-A7E2-62CDB53A87D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E715-F53A-114B-AE1D-6C36D739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4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0896-3A2B-644C-A7E2-62CDB53A87D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E715-F53A-114B-AE1D-6C36D739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0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0896-3A2B-644C-A7E2-62CDB53A87D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E715-F53A-114B-AE1D-6C36D739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7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0896-3A2B-644C-A7E2-62CDB53A87D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E715-F53A-114B-AE1D-6C36D739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3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0896-3A2B-644C-A7E2-62CDB53A87D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E715-F53A-114B-AE1D-6C36D739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0896-3A2B-644C-A7E2-62CDB53A87D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E715-F53A-114B-AE1D-6C36D739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1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0896-3A2B-644C-A7E2-62CDB53A87D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E715-F53A-114B-AE1D-6C36D739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5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0896-3A2B-644C-A7E2-62CDB53A87D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E715-F53A-114B-AE1D-6C36D739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8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70896-3A2B-644C-A7E2-62CDB53A87D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E715-F53A-114B-AE1D-6C36D739F4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 userDrawn="1"/>
        </p:nvSpPr>
        <p:spPr bwMode="auto">
          <a:xfrm>
            <a:off x="6373813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000" b="0" kern="1200">
                <a:solidFill>
                  <a:srgbClr val="004494"/>
                </a:solidFill>
                <a:latin typeface="+mn-lt"/>
                <a:ea typeface="+mn-ea"/>
                <a:cs typeface="MS PGothic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1607A59-8C23-C046-BD0C-416E68A0AD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-6350"/>
            <a:ext cx="9144000" cy="758825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11" name="Picture 5" descr="JRC_Slides_Foote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461125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 descr="JRC_Slides_Logo_EN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57150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"/>
          <p:cNvSpPr txBox="1">
            <a:spLocks noChangeArrowheads="1"/>
          </p:cNvSpPr>
          <p:nvPr userDrawn="1"/>
        </p:nvSpPr>
        <p:spPr bwMode="auto">
          <a:xfrm>
            <a:off x="636588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000" b="0" kern="1200">
                <a:solidFill>
                  <a:srgbClr val="004494"/>
                </a:solidFill>
                <a:latin typeface="+mn-lt"/>
                <a:ea typeface="+mn-ea"/>
                <a:cs typeface="MS PGothic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2FA33CD-2506-B642-B914-DAE6481B3AB3}" type="datetime3">
              <a:rPr lang="en-US" smtClean="0"/>
              <a:pPr>
                <a:defRPr/>
              </a:pPr>
              <a:t>12 April 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9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945" y="505539"/>
            <a:ext cx="7772400" cy="1470025"/>
          </a:xfrm>
        </p:spPr>
        <p:txBody>
          <a:bodyPr/>
          <a:lstStyle/>
          <a:p>
            <a:r>
              <a:rPr lang="en-US" dirty="0" smtClean="0"/>
              <a:t>WG2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7351" y="1671396"/>
            <a:ext cx="1374165" cy="12701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45423" y="1671396"/>
            <a:ext cx="1374165" cy="12701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158980" y="1671396"/>
            <a:ext cx="1374165" cy="12701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674365" y="1671396"/>
            <a:ext cx="1374165" cy="12701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SG4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47351" y="1683930"/>
            <a:ext cx="5901179" cy="1270143"/>
            <a:chOff x="175847" y="3093976"/>
            <a:chExt cx="5901179" cy="1270143"/>
          </a:xfrm>
        </p:grpSpPr>
        <p:sp>
          <p:nvSpPr>
            <p:cNvPr id="12" name="Oval 11"/>
            <p:cNvSpPr/>
            <p:nvPr/>
          </p:nvSpPr>
          <p:spPr>
            <a:xfrm>
              <a:off x="175847" y="3093976"/>
              <a:ext cx="1374165" cy="127014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SG1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1673919" y="3093976"/>
              <a:ext cx="1374165" cy="127014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SG2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187476" y="3093976"/>
              <a:ext cx="1374165" cy="127014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SG3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702861" y="3093976"/>
              <a:ext cx="1374165" cy="127014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SG4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9" name="Oval 18"/>
          <p:cNvSpPr/>
          <p:nvPr/>
        </p:nvSpPr>
        <p:spPr>
          <a:xfrm>
            <a:off x="3158980" y="1685051"/>
            <a:ext cx="1374165" cy="1270143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174851" y="1671396"/>
            <a:ext cx="1374165" cy="1270143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694264" y="1683930"/>
            <a:ext cx="1374165" cy="1270143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15488" y="3518243"/>
            <a:ext cx="1714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Modelling</a:t>
            </a:r>
            <a:r>
              <a:rPr lang="en-US" dirty="0"/>
              <a:t> </a:t>
            </a:r>
            <a:r>
              <a:rPr lang="en-US" dirty="0" smtClean="0"/>
              <a:t>and Monitoring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0368" y="6104999"/>
            <a:ext cx="171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Spacial</a:t>
            </a:r>
            <a:r>
              <a:rPr lang="en-US" dirty="0" smtClean="0"/>
              <a:t> </a:t>
            </a:r>
            <a:r>
              <a:rPr lang="en-US" dirty="0" err="1" smtClean="0"/>
              <a:t>rapr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4823213"/>
            <a:ext cx="1714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fusion and </a:t>
            </a:r>
            <a:r>
              <a:rPr lang="en-US" dirty="0" smtClean="0"/>
              <a:t>assimilation </a:t>
            </a:r>
            <a:endParaRPr lang="en-US" dirty="0" smtClean="0"/>
          </a:p>
        </p:txBody>
      </p:sp>
      <p:cxnSp>
        <p:nvCxnSpPr>
          <p:cNvPr id="27" name="Straight Arrow Connector 26"/>
          <p:cNvCxnSpPr>
            <a:stCxn id="4" idx="4"/>
            <a:endCxn id="22" idx="0"/>
          </p:cNvCxnSpPr>
          <p:nvPr/>
        </p:nvCxnSpPr>
        <p:spPr>
          <a:xfrm>
            <a:off x="834434" y="2941539"/>
            <a:ext cx="7534" cy="576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26900" y="4246509"/>
            <a:ext cx="7534" cy="576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63702" y="5528295"/>
            <a:ext cx="7534" cy="576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180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4399"/>
            <a:ext cx="7772400" cy="1470025"/>
          </a:xfrm>
        </p:spPr>
        <p:txBody>
          <a:bodyPr/>
          <a:lstStyle/>
          <a:p>
            <a:r>
              <a:rPr lang="en-US" dirty="0" smtClean="0"/>
              <a:t>WG2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4885" y="2480699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45423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158980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674365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158980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174851" y="2480699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694264" y="2493233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88310" y="4501778"/>
            <a:ext cx="171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Spacial</a:t>
            </a:r>
            <a:r>
              <a:rPr lang="en-US" dirty="0" smtClean="0"/>
              <a:t> </a:t>
            </a:r>
            <a:r>
              <a:rPr lang="en-US" dirty="0" err="1" smtClean="0"/>
              <a:t>rapr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1314" y="4501778"/>
            <a:ext cx="1714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fusion and assimilation and </a:t>
            </a:r>
          </a:p>
        </p:txBody>
      </p:sp>
      <p:cxnSp>
        <p:nvCxnSpPr>
          <p:cNvPr id="27" name="Straight Arrow Connector 26"/>
          <p:cNvCxnSpPr>
            <a:stCxn id="4" idx="4"/>
          </p:cNvCxnSpPr>
          <p:nvPr/>
        </p:nvCxnSpPr>
        <p:spPr>
          <a:xfrm>
            <a:off x="841968" y="3750842"/>
            <a:ext cx="7534" cy="576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981644" y="3925074"/>
            <a:ext cx="7534" cy="576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439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266" y="592122"/>
            <a:ext cx="7772400" cy="1470025"/>
          </a:xfrm>
        </p:spPr>
        <p:txBody>
          <a:bodyPr/>
          <a:lstStyle/>
          <a:p>
            <a:r>
              <a:rPr lang="en-US" dirty="0" smtClean="0"/>
              <a:t>WG2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4885" y="2480699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45423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158980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674365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158980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174851" y="2480699"/>
            <a:ext cx="1374165" cy="127014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694264" y="2493233"/>
            <a:ext cx="1374165" cy="127014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88310" y="4501778"/>
            <a:ext cx="171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Spacial</a:t>
            </a:r>
            <a:r>
              <a:rPr lang="en-US" dirty="0" smtClean="0"/>
              <a:t> </a:t>
            </a:r>
            <a:r>
              <a:rPr lang="en-US" dirty="0" err="1" smtClean="0"/>
              <a:t>rapr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1314" y="4501778"/>
            <a:ext cx="1714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fusion and assimilation and </a:t>
            </a:r>
          </a:p>
        </p:txBody>
      </p:sp>
      <p:cxnSp>
        <p:nvCxnSpPr>
          <p:cNvPr id="27" name="Straight Arrow Connector 26"/>
          <p:cNvCxnSpPr>
            <a:stCxn id="4" idx="4"/>
          </p:cNvCxnSpPr>
          <p:nvPr/>
        </p:nvCxnSpPr>
        <p:spPr>
          <a:xfrm>
            <a:off x="841968" y="3750842"/>
            <a:ext cx="7534" cy="576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981644" y="3925074"/>
            <a:ext cx="7534" cy="576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694264" y="2480699"/>
            <a:ext cx="1374165" cy="127014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683377" y="2482346"/>
            <a:ext cx="1374165" cy="127014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SG6</a:t>
            </a:r>
          </a:p>
        </p:txBody>
      </p:sp>
    </p:spTree>
    <p:extLst>
      <p:ext uri="{BB962C8B-B14F-4D97-AF65-F5344CB8AC3E}">
        <p14:creationId xmlns:p14="http://schemas.microsoft.com/office/powerpoint/2010/main" val="1794392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12 -0.00579 L -0.68711 -0.007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00" y="-11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7634 0 " pathEditMode="relative" ptsTypes="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/>
      <p:bldP spid="24" grpId="0"/>
      <p:bldP spid="14" grpId="0" animBg="1"/>
      <p:bldP spid="14" grpId="1" animBg="1"/>
      <p:bldP spid="18" grpId="0" animBg="1"/>
      <p:bldP spid="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266" y="936383"/>
            <a:ext cx="7772400" cy="1470025"/>
          </a:xfrm>
        </p:spPr>
        <p:txBody>
          <a:bodyPr/>
          <a:lstStyle/>
          <a:p>
            <a:r>
              <a:rPr lang="en-US" dirty="0" smtClean="0"/>
              <a:t>WG2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4885" y="2480699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45423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158980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674365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158980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174851" y="2480699"/>
            <a:ext cx="1374165" cy="127014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694264" y="2493233"/>
            <a:ext cx="1374165" cy="127014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88310" y="4501778"/>
            <a:ext cx="171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Spacial</a:t>
            </a:r>
            <a:r>
              <a:rPr lang="en-US" dirty="0" smtClean="0"/>
              <a:t> </a:t>
            </a:r>
            <a:r>
              <a:rPr lang="en-US" dirty="0" err="1" smtClean="0"/>
              <a:t>rapr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1314" y="4501778"/>
            <a:ext cx="1714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fusion and assimilation and </a:t>
            </a:r>
          </a:p>
        </p:txBody>
      </p:sp>
      <p:cxnSp>
        <p:nvCxnSpPr>
          <p:cNvPr id="27" name="Straight Arrow Connector 26"/>
          <p:cNvCxnSpPr>
            <a:stCxn id="4" idx="4"/>
          </p:cNvCxnSpPr>
          <p:nvPr/>
        </p:nvCxnSpPr>
        <p:spPr>
          <a:xfrm>
            <a:off x="841968" y="3750842"/>
            <a:ext cx="7534" cy="576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981644" y="3925074"/>
            <a:ext cx="7534" cy="576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694264" y="2480699"/>
            <a:ext cx="1374165" cy="127014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683377" y="2482346"/>
            <a:ext cx="1374165" cy="127014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SG6</a:t>
            </a:r>
          </a:p>
        </p:txBody>
      </p:sp>
    </p:spTree>
    <p:extLst>
      <p:ext uri="{BB962C8B-B14F-4D97-AF65-F5344CB8AC3E}">
        <p14:creationId xmlns:p14="http://schemas.microsoft.com/office/powerpoint/2010/main" val="138132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945" y="936383"/>
            <a:ext cx="7772400" cy="1470025"/>
          </a:xfrm>
        </p:spPr>
        <p:txBody>
          <a:bodyPr/>
          <a:lstStyle/>
          <a:p>
            <a:r>
              <a:rPr lang="en-US" dirty="0" smtClean="0"/>
              <a:t>WG2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4885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45423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158980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674365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158980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174851" y="2320746"/>
            <a:ext cx="1374165" cy="127014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SG5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885509" y="3747832"/>
            <a:ext cx="7534" cy="11518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35587" y="5151128"/>
            <a:ext cx="1714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Urban scale</a:t>
            </a:r>
          </a:p>
          <a:p>
            <a:r>
              <a:rPr lang="en-US" dirty="0" err="1" smtClean="0"/>
              <a:t>modelling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273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266" y="592122"/>
            <a:ext cx="7772400" cy="1470025"/>
          </a:xfrm>
        </p:spPr>
        <p:txBody>
          <a:bodyPr/>
          <a:lstStyle/>
          <a:p>
            <a:r>
              <a:rPr lang="en-US" dirty="0" smtClean="0"/>
              <a:t>WG2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4885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45423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158980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674365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158980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174851" y="1671396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694264" y="2493233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694264" y="2480699"/>
            <a:ext cx="1374165" cy="1270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SG5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450666" y="3996306"/>
            <a:ext cx="7534" cy="11518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00744" y="5399602"/>
            <a:ext cx="1714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Urban scale</a:t>
            </a:r>
          </a:p>
          <a:p>
            <a:r>
              <a:rPr lang="en-US" dirty="0" err="1" smtClean="0"/>
              <a:t>modelling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7683377" y="2482346"/>
            <a:ext cx="1374165" cy="127014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SG6</a:t>
            </a:r>
          </a:p>
        </p:txBody>
      </p:sp>
    </p:spTree>
    <p:extLst>
      <p:ext uri="{BB962C8B-B14F-4D97-AF65-F5344CB8AC3E}">
        <p14:creationId xmlns:p14="http://schemas.microsoft.com/office/powerpoint/2010/main" val="51257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97</Words>
  <Application>Microsoft Macintosh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WG2</vt:lpstr>
      <vt:lpstr>WG2</vt:lpstr>
      <vt:lpstr>WG2</vt:lpstr>
      <vt:lpstr>WG2</vt:lpstr>
      <vt:lpstr>WG2</vt:lpstr>
      <vt:lpstr>WG2</vt:lpstr>
    </vt:vector>
  </TitlesOfParts>
  <Company>JRC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WG2</dc:title>
  <dc:creator>stefano galmarini</dc:creator>
  <cp:lastModifiedBy>stefano galmarini</cp:lastModifiedBy>
  <cp:revision>10</cp:revision>
  <dcterms:created xsi:type="dcterms:W3CDTF">2013-04-12T05:47:38Z</dcterms:created>
  <dcterms:modified xsi:type="dcterms:W3CDTF">2013-04-12T08:55:36Z</dcterms:modified>
</cp:coreProperties>
</file>