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  <a:srgbClr val="66CCFF"/>
    <a:srgbClr val="0033CC"/>
    <a:srgbClr val="006600"/>
    <a:srgbClr val="9900CC"/>
    <a:srgbClr val="000066"/>
    <a:srgbClr val="FF3399"/>
    <a:srgbClr val="00FF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7C428-B909-4A95-B298-F57087DBC298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9531E-7189-46EA-B382-CC15A67A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4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4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05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73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34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2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1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5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00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A75C-4141-4099-9F2A-DFD8B19D5591}" type="datetimeFigureOut">
              <a:rPr lang="en-GB" smtClean="0"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8E0-4CBC-43E1-8EAE-91F158A88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30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36000" anchor="b"/>
          <a:lstStyle/>
          <a:p>
            <a:pPr marL="177800" indent="-177800"/>
            <a:endParaRPr lang="en-GB" sz="2800">
              <a:latin typeface="Trebuchet MS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36000" anchor="b"/>
          <a:lstStyle/>
          <a:p>
            <a:pPr marL="177800" indent="-177800"/>
            <a:endParaRPr lang="en-GB" sz="2800">
              <a:latin typeface="Trebuchet MS" pitchFamily="34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-27383"/>
            <a:ext cx="9144000" cy="6110684"/>
          </a:xfrm>
          <a:prstGeom prst="rect">
            <a:avLst/>
          </a:prstGeom>
          <a:gradFill rotWithShape="1">
            <a:gsLst>
              <a:gs pos="0">
                <a:srgbClr val="204162"/>
              </a:gs>
              <a:gs pos="100000">
                <a:srgbClr val="BBD5D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" name="Rectangle 798"/>
          <p:cNvSpPr>
            <a:spLocks noChangeArrowheads="1"/>
          </p:cNvSpPr>
          <p:nvPr/>
        </p:nvSpPr>
        <p:spPr bwMode="auto">
          <a:xfrm>
            <a:off x="185613" y="979467"/>
            <a:ext cx="8872538" cy="540709"/>
          </a:xfrm>
          <a:prstGeom prst="rect">
            <a:avLst/>
          </a:prstGeom>
          <a:solidFill>
            <a:srgbClr val="2041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nnn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5" name="Group 1194"/>
          <p:cNvGrpSpPr>
            <a:grpSpLocks/>
          </p:cNvGrpSpPr>
          <p:nvPr/>
        </p:nvGrpSpPr>
        <p:grpSpPr bwMode="auto">
          <a:xfrm>
            <a:off x="6011863" y="6143625"/>
            <a:ext cx="2860675" cy="576263"/>
            <a:chOff x="3913" y="3829"/>
            <a:chExt cx="1847" cy="372"/>
          </a:xfrm>
        </p:grpSpPr>
        <p:sp>
          <p:nvSpPr>
            <p:cNvPr id="16" name="Freeform 1195"/>
            <p:cNvSpPr>
              <a:spLocks/>
            </p:cNvSpPr>
            <p:nvPr/>
          </p:nvSpPr>
          <p:spPr bwMode="auto">
            <a:xfrm>
              <a:off x="3913" y="3983"/>
              <a:ext cx="50" cy="73"/>
            </a:xfrm>
            <a:custGeom>
              <a:avLst/>
              <a:gdLst>
                <a:gd name="T0" fmla="*/ 0 w 50"/>
                <a:gd name="T1" fmla="*/ 0 h 72"/>
                <a:gd name="T2" fmla="*/ 0 w 50"/>
                <a:gd name="T3" fmla="*/ 86 h 72"/>
                <a:gd name="T4" fmla="*/ 50 w 50"/>
                <a:gd name="T5" fmla="*/ 86 h 72"/>
                <a:gd name="T6" fmla="*/ 50 w 50"/>
                <a:gd name="T7" fmla="*/ 75 h 72"/>
                <a:gd name="T8" fmla="*/ 13 w 50"/>
                <a:gd name="T9" fmla="*/ 75 h 72"/>
                <a:gd name="T10" fmla="*/ 13 w 50"/>
                <a:gd name="T11" fmla="*/ 56 h 72"/>
                <a:gd name="T12" fmla="*/ 46 w 50"/>
                <a:gd name="T13" fmla="*/ 56 h 72"/>
                <a:gd name="T14" fmla="*/ 46 w 50"/>
                <a:gd name="T15" fmla="*/ 30 h 72"/>
                <a:gd name="T16" fmla="*/ 13 w 50"/>
                <a:gd name="T17" fmla="*/ 30 h 72"/>
                <a:gd name="T18" fmla="*/ 13 w 50"/>
                <a:gd name="T19" fmla="*/ 12 h 72"/>
                <a:gd name="T20" fmla="*/ 47 w 50"/>
                <a:gd name="T21" fmla="*/ 12 h 72"/>
                <a:gd name="T22" fmla="*/ 47 w 50"/>
                <a:gd name="T23" fmla="*/ 0 h 72"/>
                <a:gd name="T24" fmla="*/ 0 w 50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72"/>
                <a:gd name="T41" fmla="*/ 50 w 50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72">
                  <a:moveTo>
                    <a:pt x="0" y="0"/>
                  </a:moveTo>
                  <a:lnTo>
                    <a:pt x="0" y="72"/>
                  </a:lnTo>
                  <a:lnTo>
                    <a:pt x="50" y="72"/>
                  </a:lnTo>
                  <a:lnTo>
                    <a:pt x="50" y="61"/>
                  </a:lnTo>
                  <a:lnTo>
                    <a:pt x="13" y="61"/>
                  </a:lnTo>
                  <a:lnTo>
                    <a:pt x="13" y="42"/>
                  </a:lnTo>
                  <a:lnTo>
                    <a:pt x="46" y="42"/>
                  </a:lnTo>
                  <a:lnTo>
                    <a:pt x="46" y="30"/>
                  </a:lnTo>
                  <a:lnTo>
                    <a:pt x="13" y="30"/>
                  </a:lnTo>
                  <a:lnTo>
                    <a:pt x="13" y="12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196"/>
            <p:cNvSpPr>
              <a:spLocks/>
            </p:cNvSpPr>
            <p:nvPr/>
          </p:nvSpPr>
          <p:spPr bwMode="auto">
            <a:xfrm>
              <a:off x="3972" y="4007"/>
              <a:ext cx="43" cy="48"/>
            </a:xfrm>
            <a:custGeom>
              <a:avLst/>
              <a:gdLst>
                <a:gd name="T0" fmla="*/ 30 w 44"/>
                <a:gd name="T1" fmla="*/ 48 h 48"/>
                <a:gd name="T2" fmla="*/ 22 w 44"/>
                <a:gd name="T3" fmla="*/ 48 h 48"/>
                <a:gd name="T4" fmla="*/ 22 w 44"/>
                <a:gd name="T5" fmla="*/ 40 h 48"/>
                <a:gd name="T6" fmla="*/ 22 w 44"/>
                <a:gd name="T7" fmla="*/ 40 h 48"/>
                <a:gd name="T8" fmla="*/ 22 w 44"/>
                <a:gd name="T9" fmla="*/ 40 h 48"/>
                <a:gd name="T10" fmla="*/ 22 w 44"/>
                <a:gd name="T11" fmla="*/ 44 h 48"/>
                <a:gd name="T12" fmla="*/ 22 w 44"/>
                <a:gd name="T13" fmla="*/ 47 h 48"/>
                <a:gd name="T14" fmla="*/ 22 w 44"/>
                <a:gd name="T15" fmla="*/ 48 h 48"/>
                <a:gd name="T16" fmla="*/ 17 w 44"/>
                <a:gd name="T17" fmla="*/ 48 h 48"/>
                <a:gd name="T18" fmla="*/ 17 w 44"/>
                <a:gd name="T19" fmla="*/ 48 h 48"/>
                <a:gd name="T20" fmla="*/ 13 w 44"/>
                <a:gd name="T21" fmla="*/ 48 h 48"/>
                <a:gd name="T22" fmla="*/ 9 w 44"/>
                <a:gd name="T23" fmla="*/ 47 h 48"/>
                <a:gd name="T24" fmla="*/ 3 w 44"/>
                <a:gd name="T25" fmla="*/ 44 h 48"/>
                <a:gd name="T26" fmla="*/ 0 w 44"/>
                <a:gd name="T27" fmla="*/ 37 h 48"/>
                <a:gd name="T28" fmla="*/ 0 w 44"/>
                <a:gd name="T29" fmla="*/ 31 h 48"/>
                <a:gd name="T30" fmla="*/ 0 w 44"/>
                <a:gd name="T31" fmla="*/ 0 h 48"/>
                <a:gd name="T32" fmla="*/ 12 w 44"/>
                <a:gd name="T33" fmla="*/ 0 h 48"/>
                <a:gd name="T34" fmla="*/ 12 w 44"/>
                <a:gd name="T35" fmla="*/ 23 h 48"/>
                <a:gd name="T36" fmla="*/ 12 w 44"/>
                <a:gd name="T37" fmla="*/ 23 h 48"/>
                <a:gd name="T38" fmla="*/ 12 w 44"/>
                <a:gd name="T39" fmla="*/ 29 h 48"/>
                <a:gd name="T40" fmla="*/ 13 w 44"/>
                <a:gd name="T41" fmla="*/ 34 h 48"/>
                <a:gd name="T42" fmla="*/ 14 w 44"/>
                <a:gd name="T43" fmla="*/ 37 h 48"/>
                <a:gd name="T44" fmla="*/ 17 w 44"/>
                <a:gd name="T45" fmla="*/ 38 h 48"/>
                <a:gd name="T46" fmla="*/ 20 w 44"/>
                <a:gd name="T47" fmla="*/ 38 h 48"/>
                <a:gd name="T48" fmla="*/ 20 w 44"/>
                <a:gd name="T49" fmla="*/ 38 h 48"/>
                <a:gd name="T50" fmla="*/ 22 w 44"/>
                <a:gd name="T51" fmla="*/ 37 h 48"/>
                <a:gd name="T52" fmla="*/ 22 w 44"/>
                <a:gd name="T53" fmla="*/ 35 h 48"/>
                <a:gd name="T54" fmla="*/ 22 w 44"/>
                <a:gd name="T55" fmla="*/ 31 h 48"/>
                <a:gd name="T56" fmla="*/ 22 w 44"/>
                <a:gd name="T57" fmla="*/ 26 h 48"/>
                <a:gd name="T58" fmla="*/ 22 w 44"/>
                <a:gd name="T59" fmla="*/ 0 h 48"/>
                <a:gd name="T60" fmla="*/ 30 w 44"/>
                <a:gd name="T61" fmla="*/ 0 h 48"/>
                <a:gd name="T62" fmla="*/ 30 w 44"/>
                <a:gd name="T63" fmla="*/ 48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48"/>
                <a:gd name="T98" fmla="*/ 44 w 4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48">
                  <a:moveTo>
                    <a:pt x="44" y="48"/>
                  </a:moveTo>
                  <a:lnTo>
                    <a:pt x="32" y="48"/>
                  </a:lnTo>
                  <a:lnTo>
                    <a:pt x="32" y="40"/>
                  </a:lnTo>
                  <a:lnTo>
                    <a:pt x="29" y="44"/>
                  </a:lnTo>
                  <a:lnTo>
                    <a:pt x="26" y="47"/>
                  </a:lnTo>
                  <a:lnTo>
                    <a:pt x="22" y="48"/>
                  </a:lnTo>
                  <a:lnTo>
                    <a:pt x="17" y="48"/>
                  </a:lnTo>
                  <a:lnTo>
                    <a:pt x="13" y="48"/>
                  </a:lnTo>
                  <a:lnTo>
                    <a:pt x="9" y="47"/>
                  </a:lnTo>
                  <a:lnTo>
                    <a:pt x="3" y="44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13" y="34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0" y="38"/>
                  </a:lnTo>
                  <a:lnTo>
                    <a:pt x="25" y="37"/>
                  </a:lnTo>
                  <a:lnTo>
                    <a:pt x="29" y="35"/>
                  </a:lnTo>
                  <a:lnTo>
                    <a:pt x="31" y="31"/>
                  </a:lnTo>
                  <a:lnTo>
                    <a:pt x="31" y="26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48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97"/>
            <p:cNvSpPr>
              <a:spLocks/>
            </p:cNvSpPr>
            <p:nvPr/>
          </p:nvSpPr>
          <p:spPr bwMode="auto">
            <a:xfrm>
              <a:off x="4028" y="4005"/>
              <a:ext cx="30" cy="50"/>
            </a:xfrm>
            <a:custGeom>
              <a:avLst/>
              <a:gdLst>
                <a:gd name="T0" fmla="*/ 0 w 30"/>
                <a:gd name="T1" fmla="*/ 2 h 50"/>
                <a:gd name="T2" fmla="*/ 13 w 30"/>
                <a:gd name="T3" fmla="*/ 2 h 50"/>
                <a:gd name="T4" fmla="*/ 13 w 30"/>
                <a:gd name="T5" fmla="*/ 9 h 50"/>
                <a:gd name="T6" fmla="*/ 13 w 30"/>
                <a:gd name="T7" fmla="*/ 9 h 50"/>
                <a:gd name="T8" fmla="*/ 13 w 30"/>
                <a:gd name="T9" fmla="*/ 9 h 50"/>
                <a:gd name="T10" fmla="*/ 14 w 30"/>
                <a:gd name="T11" fmla="*/ 6 h 50"/>
                <a:gd name="T12" fmla="*/ 19 w 30"/>
                <a:gd name="T13" fmla="*/ 3 h 50"/>
                <a:gd name="T14" fmla="*/ 22 w 30"/>
                <a:gd name="T15" fmla="*/ 2 h 50"/>
                <a:gd name="T16" fmla="*/ 26 w 30"/>
                <a:gd name="T17" fmla="*/ 0 h 50"/>
                <a:gd name="T18" fmla="*/ 26 w 30"/>
                <a:gd name="T19" fmla="*/ 0 h 50"/>
                <a:gd name="T20" fmla="*/ 30 w 30"/>
                <a:gd name="T21" fmla="*/ 2 h 50"/>
                <a:gd name="T22" fmla="*/ 30 w 30"/>
                <a:gd name="T23" fmla="*/ 12 h 50"/>
                <a:gd name="T24" fmla="*/ 30 w 30"/>
                <a:gd name="T25" fmla="*/ 12 h 50"/>
                <a:gd name="T26" fmla="*/ 25 w 30"/>
                <a:gd name="T27" fmla="*/ 12 h 50"/>
                <a:gd name="T28" fmla="*/ 25 w 30"/>
                <a:gd name="T29" fmla="*/ 12 h 50"/>
                <a:gd name="T30" fmla="*/ 22 w 30"/>
                <a:gd name="T31" fmla="*/ 12 h 50"/>
                <a:gd name="T32" fmla="*/ 19 w 30"/>
                <a:gd name="T33" fmla="*/ 14 h 50"/>
                <a:gd name="T34" fmla="*/ 14 w 30"/>
                <a:gd name="T35" fmla="*/ 17 h 50"/>
                <a:gd name="T36" fmla="*/ 13 w 30"/>
                <a:gd name="T37" fmla="*/ 21 h 50"/>
                <a:gd name="T38" fmla="*/ 13 w 30"/>
                <a:gd name="T39" fmla="*/ 24 h 50"/>
                <a:gd name="T40" fmla="*/ 13 w 30"/>
                <a:gd name="T41" fmla="*/ 50 h 50"/>
                <a:gd name="T42" fmla="*/ 0 w 30"/>
                <a:gd name="T43" fmla="*/ 50 h 50"/>
                <a:gd name="T44" fmla="*/ 0 w 30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50"/>
                <a:gd name="T71" fmla="*/ 30 w 30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50">
                  <a:moveTo>
                    <a:pt x="0" y="2"/>
                  </a:moveTo>
                  <a:lnTo>
                    <a:pt x="13" y="2"/>
                  </a:lnTo>
                  <a:lnTo>
                    <a:pt x="13" y="9"/>
                  </a:lnTo>
                  <a:lnTo>
                    <a:pt x="14" y="6"/>
                  </a:lnTo>
                  <a:lnTo>
                    <a:pt x="19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0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4" y="17"/>
                  </a:lnTo>
                  <a:lnTo>
                    <a:pt x="13" y="21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98"/>
            <p:cNvSpPr>
              <a:spLocks noEditPoints="1"/>
            </p:cNvSpPr>
            <p:nvPr/>
          </p:nvSpPr>
          <p:spPr bwMode="auto">
            <a:xfrm>
              <a:off x="4063" y="4005"/>
              <a:ext cx="51" cy="50"/>
            </a:xfrm>
            <a:custGeom>
              <a:avLst/>
              <a:gdLst>
                <a:gd name="T0" fmla="*/ 25 w 51"/>
                <a:gd name="T1" fmla="*/ 40 h 50"/>
                <a:gd name="T2" fmla="*/ 25 w 51"/>
                <a:gd name="T3" fmla="*/ 40 h 50"/>
                <a:gd name="T4" fmla="*/ 31 w 51"/>
                <a:gd name="T5" fmla="*/ 39 h 50"/>
                <a:gd name="T6" fmla="*/ 37 w 51"/>
                <a:gd name="T7" fmla="*/ 36 h 50"/>
                <a:gd name="T8" fmla="*/ 38 w 51"/>
                <a:gd name="T9" fmla="*/ 31 h 50"/>
                <a:gd name="T10" fmla="*/ 40 w 51"/>
                <a:gd name="T11" fmla="*/ 25 h 50"/>
                <a:gd name="T12" fmla="*/ 40 w 51"/>
                <a:gd name="T13" fmla="*/ 25 h 50"/>
                <a:gd name="T14" fmla="*/ 38 w 51"/>
                <a:gd name="T15" fmla="*/ 21 h 50"/>
                <a:gd name="T16" fmla="*/ 37 w 51"/>
                <a:gd name="T17" fmla="*/ 15 h 50"/>
                <a:gd name="T18" fmla="*/ 31 w 51"/>
                <a:gd name="T19" fmla="*/ 12 h 50"/>
                <a:gd name="T20" fmla="*/ 25 w 51"/>
                <a:gd name="T21" fmla="*/ 11 h 50"/>
                <a:gd name="T22" fmla="*/ 25 w 51"/>
                <a:gd name="T23" fmla="*/ 11 h 50"/>
                <a:gd name="T24" fmla="*/ 19 w 51"/>
                <a:gd name="T25" fmla="*/ 12 h 50"/>
                <a:gd name="T26" fmla="*/ 15 w 51"/>
                <a:gd name="T27" fmla="*/ 15 h 50"/>
                <a:gd name="T28" fmla="*/ 13 w 51"/>
                <a:gd name="T29" fmla="*/ 21 h 50"/>
                <a:gd name="T30" fmla="*/ 12 w 51"/>
                <a:gd name="T31" fmla="*/ 25 h 50"/>
                <a:gd name="T32" fmla="*/ 12 w 51"/>
                <a:gd name="T33" fmla="*/ 25 h 50"/>
                <a:gd name="T34" fmla="*/ 13 w 51"/>
                <a:gd name="T35" fmla="*/ 31 h 50"/>
                <a:gd name="T36" fmla="*/ 15 w 51"/>
                <a:gd name="T37" fmla="*/ 36 h 50"/>
                <a:gd name="T38" fmla="*/ 19 w 51"/>
                <a:gd name="T39" fmla="*/ 39 h 50"/>
                <a:gd name="T40" fmla="*/ 25 w 51"/>
                <a:gd name="T41" fmla="*/ 40 h 50"/>
                <a:gd name="T42" fmla="*/ 25 w 51"/>
                <a:gd name="T43" fmla="*/ 0 h 50"/>
                <a:gd name="T44" fmla="*/ 25 w 51"/>
                <a:gd name="T45" fmla="*/ 0 h 50"/>
                <a:gd name="T46" fmla="*/ 31 w 51"/>
                <a:gd name="T47" fmla="*/ 0 h 50"/>
                <a:gd name="T48" fmla="*/ 35 w 51"/>
                <a:gd name="T49" fmla="*/ 2 h 50"/>
                <a:gd name="T50" fmla="*/ 40 w 51"/>
                <a:gd name="T51" fmla="*/ 5 h 50"/>
                <a:gd name="T52" fmla="*/ 44 w 51"/>
                <a:gd name="T53" fmla="*/ 8 h 50"/>
                <a:gd name="T54" fmla="*/ 47 w 51"/>
                <a:gd name="T55" fmla="*/ 11 h 50"/>
                <a:gd name="T56" fmla="*/ 50 w 51"/>
                <a:gd name="T57" fmla="*/ 15 h 50"/>
                <a:gd name="T58" fmla="*/ 51 w 51"/>
                <a:gd name="T59" fmla="*/ 21 h 50"/>
                <a:gd name="T60" fmla="*/ 51 w 51"/>
                <a:gd name="T61" fmla="*/ 25 h 50"/>
                <a:gd name="T62" fmla="*/ 51 w 51"/>
                <a:gd name="T63" fmla="*/ 25 h 50"/>
                <a:gd name="T64" fmla="*/ 51 w 51"/>
                <a:gd name="T65" fmla="*/ 31 h 50"/>
                <a:gd name="T66" fmla="*/ 50 w 51"/>
                <a:gd name="T67" fmla="*/ 36 h 50"/>
                <a:gd name="T68" fmla="*/ 47 w 51"/>
                <a:gd name="T69" fmla="*/ 40 h 50"/>
                <a:gd name="T70" fmla="*/ 44 w 51"/>
                <a:gd name="T71" fmla="*/ 45 h 50"/>
                <a:gd name="T72" fmla="*/ 40 w 51"/>
                <a:gd name="T73" fmla="*/ 47 h 50"/>
                <a:gd name="T74" fmla="*/ 35 w 51"/>
                <a:gd name="T75" fmla="*/ 49 h 50"/>
                <a:gd name="T76" fmla="*/ 31 w 51"/>
                <a:gd name="T77" fmla="*/ 50 h 50"/>
                <a:gd name="T78" fmla="*/ 25 w 51"/>
                <a:gd name="T79" fmla="*/ 50 h 50"/>
                <a:gd name="T80" fmla="*/ 25 w 51"/>
                <a:gd name="T81" fmla="*/ 50 h 50"/>
                <a:gd name="T82" fmla="*/ 20 w 51"/>
                <a:gd name="T83" fmla="*/ 50 h 50"/>
                <a:gd name="T84" fmla="*/ 16 w 51"/>
                <a:gd name="T85" fmla="*/ 49 h 50"/>
                <a:gd name="T86" fmla="*/ 10 w 51"/>
                <a:gd name="T87" fmla="*/ 47 h 50"/>
                <a:gd name="T88" fmla="*/ 7 w 51"/>
                <a:gd name="T89" fmla="*/ 45 h 50"/>
                <a:gd name="T90" fmla="*/ 4 w 51"/>
                <a:gd name="T91" fmla="*/ 40 h 50"/>
                <a:gd name="T92" fmla="*/ 1 w 51"/>
                <a:gd name="T93" fmla="*/ 36 h 50"/>
                <a:gd name="T94" fmla="*/ 0 w 51"/>
                <a:gd name="T95" fmla="*/ 31 h 50"/>
                <a:gd name="T96" fmla="*/ 0 w 51"/>
                <a:gd name="T97" fmla="*/ 25 h 50"/>
                <a:gd name="T98" fmla="*/ 0 w 51"/>
                <a:gd name="T99" fmla="*/ 25 h 50"/>
                <a:gd name="T100" fmla="*/ 0 w 51"/>
                <a:gd name="T101" fmla="*/ 21 h 50"/>
                <a:gd name="T102" fmla="*/ 1 w 51"/>
                <a:gd name="T103" fmla="*/ 15 h 50"/>
                <a:gd name="T104" fmla="*/ 4 w 51"/>
                <a:gd name="T105" fmla="*/ 11 h 50"/>
                <a:gd name="T106" fmla="*/ 7 w 51"/>
                <a:gd name="T107" fmla="*/ 8 h 50"/>
                <a:gd name="T108" fmla="*/ 10 w 51"/>
                <a:gd name="T109" fmla="*/ 5 h 50"/>
                <a:gd name="T110" fmla="*/ 16 w 51"/>
                <a:gd name="T111" fmla="*/ 2 h 50"/>
                <a:gd name="T112" fmla="*/ 20 w 51"/>
                <a:gd name="T113" fmla="*/ 0 h 50"/>
                <a:gd name="T114" fmla="*/ 25 w 51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"/>
                <a:gd name="T175" fmla="*/ 0 h 50"/>
                <a:gd name="T176" fmla="*/ 51 w 51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" h="50">
                  <a:moveTo>
                    <a:pt x="25" y="40"/>
                  </a:moveTo>
                  <a:lnTo>
                    <a:pt x="25" y="40"/>
                  </a:lnTo>
                  <a:lnTo>
                    <a:pt x="31" y="39"/>
                  </a:lnTo>
                  <a:lnTo>
                    <a:pt x="37" y="36"/>
                  </a:lnTo>
                  <a:lnTo>
                    <a:pt x="38" y="31"/>
                  </a:lnTo>
                  <a:lnTo>
                    <a:pt x="40" y="25"/>
                  </a:lnTo>
                  <a:lnTo>
                    <a:pt x="38" y="21"/>
                  </a:lnTo>
                  <a:lnTo>
                    <a:pt x="37" y="15"/>
                  </a:lnTo>
                  <a:lnTo>
                    <a:pt x="31" y="12"/>
                  </a:lnTo>
                  <a:lnTo>
                    <a:pt x="25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5" y="36"/>
                  </a:lnTo>
                  <a:lnTo>
                    <a:pt x="19" y="39"/>
                  </a:lnTo>
                  <a:lnTo>
                    <a:pt x="25" y="40"/>
                  </a:lnTo>
                  <a:close/>
                  <a:moveTo>
                    <a:pt x="25" y="0"/>
                  </a:moveTo>
                  <a:lnTo>
                    <a:pt x="25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4" y="8"/>
                  </a:lnTo>
                  <a:lnTo>
                    <a:pt x="47" y="11"/>
                  </a:lnTo>
                  <a:lnTo>
                    <a:pt x="50" y="15"/>
                  </a:lnTo>
                  <a:lnTo>
                    <a:pt x="51" y="21"/>
                  </a:lnTo>
                  <a:lnTo>
                    <a:pt x="51" y="25"/>
                  </a:lnTo>
                  <a:lnTo>
                    <a:pt x="51" y="31"/>
                  </a:lnTo>
                  <a:lnTo>
                    <a:pt x="50" y="36"/>
                  </a:lnTo>
                  <a:lnTo>
                    <a:pt x="47" y="40"/>
                  </a:lnTo>
                  <a:lnTo>
                    <a:pt x="44" y="45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1" y="50"/>
                  </a:lnTo>
                  <a:lnTo>
                    <a:pt x="25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0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199"/>
            <p:cNvSpPr>
              <a:spLocks noEditPoints="1"/>
            </p:cNvSpPr>
            <p:nvPr/>
          </p:nvSpPr>
          <p:spPr bwMode="auto">
            <a:xfrm>
              <a:off x="4123" y="4005"/>
              <a:ext cx="53" cy="72"/>
            </a:xfrm>
            <a:custGeom>
              <a:avLst/>
              <a:gdLst>
                <a:gd name="T0" fmla="*/ 27 w 53"/>
                <a:gd name="T1" fmla="*/ 11 h 72"/>
                <a:gd name="T2" fmla="*/ 27 w 53"/>
                <a:gd name="T3" fmla="*/ 11 h 72"/>
                <a:gd name="T4" fmla="*/ 21 w 53"/>
                <a:gd name="T5" fmla="*/ 12 h 72"/>
                <a:gd name="T6" fmla="*/ 16 w 53"/>
                <a:gd name="T7" fmla="*/ 15 h 72"/>
                <a:gd name="T8" fmla="*/ 13 w 53"/>
                <a:gd name="T9" fmla="*/ 21 h 72"/>
                <a:gd name="T10" fmla="*/ 12 w 53"/>
                <a:gd name="T11" fmla="*/ 25 h 72"/>
                <a:gd name="T12" fmla="*/ 12 w 53"/>
                <a:gd name="T13" fmla="*/ 25 h 72"/>
                <a:gd name="T14" fmla="*/ 13 w 53"/>
                <a:gd name="T15" fmla="*/ 31 h 72"/>
                <a:gd name="T16" fmla="*/ 16 w 53"/>
                <a:gd name="T17" fmla="*/ 36 h 72"/>
                <a:gd name="T18" fmla="*/ 21 w 53"/>
                <a:gd name="T19" fmla="*/ 39 h 72"/>
                <a:gd name="T20" fmla="*/ 27 w 53"/>
                <a:gd name="T21" fmla="*/ 40 h 72"/>
                <a:gd name="T22" fmla="*/ 27 w 53"/>
                <a:gd name="T23" fmla="*/ 40 h 72"/>
                <a:gd name="T24" fmla="*/ 32 w 53"/>
                <a:gd name="T25" fmla="*/ 39 h 72"/>
                <a:gd name="T26" fmla="*/ 37 w 53"/>
                <a:gd name="T27" fmla="*/ 36 h 72"/>
                <a:gd name="T28" fmla="*/ 40 w 53"/>
                <a:gd name="T29" fmla="*/ 31 h 72"/>
                <a:gd name="T30" fmla="*/ 40 w 53"/>
                <a:gd name="T31" fmla="*/ 25 h 72"/>
                <a:gd name="T32" fmla="*/ 40 w 53"/>
                <a:gd name="T33" fmla="*/ 25 h 72"/>
                <a:gd name="T34" fmla="*/ 40 w 53"/>
                <a:gd name="T35" fmla="*/ 21 h 72"/>
                <a:gd name="T36" fmla="*/ 37 w 53"/>
                <a:gd name="T37" fmla="*/ 15 h 72"/>
                <a:gd name="T38" fmla="*/ 32 w 53"/>
                <a:gd name="T39" fmla="*/ 12 h 72"/>
                <a:gd name="T40" fmla="*/ 27 w 53"/>
                <a:gd name="T41" fmla="*/ 11 h 72"/>
                <a:gd name="T42" fmla="*/ 0 w 53"/>
                <a:gd name="T43" fmla="*/ 2 h 72"/>
                <a:gd name="T44" fmla="*/ 12 w 53"/>
                <a:gd name="T45" fmla="*/ 2 h 72"/>
                <a:gd name="T46" fmla="*/ 12 w 53"/>
                <a:gd name="T47" fmla="*/ 9 h 72"/>
                <a:gd name="T48" fmla="*/ 12 w 53"/>
                <a:gd name="T49" fmla="*/ 9 h 72"/>
                <a:gd name="T50" fmla="*/ 12 w 53"/>
                <a:gd name="T51" fmla="*/ 9 h 72"/>
                <a:gd name="T52" fmla="*/ 15 w 53"/>
                <a:gd name="T53" fmla="*/ 5 h 72"/>
                <a:gd name="T54" fmla="*/ 19 w 53"/>
                <a:gd name="T55" fmla="*/ 2 h 72"/>
                <a:gd name="T56" fmla="*/ 24 w 53"/>
                <a:gd name="T57" fmla="*/ 0 h 72"/>
                <a:gd name="T58" fmla="*/ 28 w 53"/>
                <a:gd name="T59" fmla="*/ 0 h 72"/>
                <a:gd name="T60" fmla="*/ 28 w 53"/>
                <a:gd name="T61" fmla="*/ 0 h 72"/>
                <a:gd name="T62" fmla="*/ 34 w 53"/>
                <a:gd name="T63" fmla="*/ 0 h 72"/>
                <a:gd name="T64" fmla="*/ 38 w 53"/>
                <a:gd name="T65" fmla="*/ 2 h 72"/>
                <a:gd name="T66" fmla="*/ 43 w 53"/>
                <a:gd name="T67" fmla="*/ 5 h 72"/>
                <a:gd name="T68" fmla="*/ 46 w 53"/>
                <a:gd name="T69" fmla="*/ 8 h 72"/>
                <a:gd name="T70" fmla="*/ 49 w 53"/>
                <a:gd name="T71" fmla="*/ 12 h 72"/>
                <a:gd name="T72" fmla="*/ 50 w 53"/>
                <a:gd name="T73" fmla="*/ 17 h 72"/>
                <a:gd name="T74" fmla="*/ 53 w 53"/>
                <a:gd name="T75" fmla="*/ 25 h 72"/>
                <a:gd name="T76" fmla="*/ 53 w 53"/>
                <a:gd name="T77" fmla="*/ 25 h 72"/>
                <a:gd name="T78" fmla="*/ 52 w 53"/>
                <a:gd name="T79" fmla="*/ 31 h 72"/>
                <a:gd name="T80" fmla="*/ 50 w 53"/>
                <a:gd name="T81" fmla="*/ 36 h 72"/>
                <a:gd name="T82" fmla="*/ 49 w 53"/>
                <a:gd name="T83" fmla="*/ 40 h 72"/>
                <a:gd name="T84" fmla="*/ 46 w 53"/>
                <a:gd name="T85" fmla="*/ 45 h 72"/>
                <a:gd name="T86" fmla="*/ 43 w 53"/>
                <a:gd name="T87" fmla="*/ 47 h 72"/>
                <a:gd name="T88" fmla="*/ 38 w 53"/>
                <a:gd name="T89" fmla="*/ 49 h 72"/>
                <a:gd name="T90" fmla="*/ 34 w 53"/>
                <a:gd name="T91" fmla="*/ 50 h 72"/>
                <a:gd name="T92" fmla="*/ 30 w 53"/>
                <a:gd name="T93" fmla="*/ 50 h 72"/>
                <a:gd name="T94" fmla="*/ 30 w 53"/>
                <a:gd name="T95" fmla="*/ 50 h 72"/>
                <a:gd name="T96" fmla="*/ 24 w 53"/>
                <a:gd name="T97" fmla="*/ 50 h 72"/>
                <a:gd name="T98" fmla="*/ 19 w 53"/>
                <a:gd name="T99" fmla="*/ 49 h 72"/>
                <a:gd name="T100" fmla="*/ 15 w 53"/>
                <a:gd name="T101" fmla="*/ 46 h 72"/>
                <a:gd name="T102" fmla="*/ 13 w 53"/>
                <a:gd name="T103" fmla="*/ 43 h 72"/>
                <a:gd name="T104" fmla="*/ 12 w 53"/>
                <a:gd name="T105" fmla="*/ 43 h 72"/>
                <a:gd name="T106" fmla="*/ 12 w 53"/>
                <a:gd name="T107" fmla="*/ 72 h 72"/>
                <a:gd name="T108" fmla="*/ 0 w 53"/>
                <a:gd name="T109" fmla="*/ 72 h 72"/>
                <a:gd name="T110" fmla="*/ 0 w 53"/>
                <a:gd name="T111" fmla="*/ 2 h 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"/>
                <a:gd name="T169" fmla="*/ 0 h 72"/>
                <a:gd name="T170" fmla="*/ 53 w 53"/>
                <a:gd name="T171" fmla="*/ 72 h 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" h="72">
                  <a:moveTo>
                    <a:pt x="27" y="11"/>
                  </a:move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0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close/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9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3" y="5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0" y="17"/>
                  </a:lnTo>
                  <a:lnTo>
                    <a:pt x="53" y="25"/>
                  </a:lnTo>
                  <a:lnTo>
                    <a:pt x="52" y="31"/>
                  </a:lnTo>
                  <a:lnTo>
                    <a:pt x="50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3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0" y="50"/>
                  </a:lnTo>
                  <a:lnTo>
                    <a:pt x="24" y="50"/>
                  </a:lnTo>
                  <a:lnTo>
                    <a:pt x="19" y="49"/>
                  </a:lnTo>
                  <a:lnTo>
                    <a:pt x="15" y="46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72"/>
                  </a:lnTo>
                  <a:lnTo>
                    <a:pt x="0" y="7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200"/>
            <p:cNvSpPr>
              <a:spLocks noEditPoints="1"/>
            </p:cNvSpPr>
            <p:nvPr/>
          </p:nvSpPr>
          <p:spPr bwMode="auto">
            <a:xfrm>
              <a:off x="4182" y="4005"/>
              <a:ext cx="48" cy="50"/>
            </a:xfrm>
            <a:custGeom>
              <a:avLst/>
              <a:gdLst>
                <a:gd name="T0" fmla="*/ 37 w 48"/>
                <a:gd name="T1" fmla="*/ 21 h 50"/>
                <a:gd name="T2" fmla="*/ 37 w 48"/>
                <a:gd name="T3" fmla="*/ 21 h 50"/>
                <a:gd name="T4" fmla="*/ 35 w 48"/>
                <a:gd name="T5" fmla="*/ 17 h 50"/>
                <a:gd name="T6" fmla="*/ 34 w 48"/>
                <a:gd name="T7" fmla="*/ 12 h 50"/>
                <a:gd name="T8" fmla="*/ 29 w 48"/>
                <a:gd name="T9" fmla="*/ 11 h 50"/>
                <a:gd name="T10" fmla="*/ 25 w 48"/>
                <a:gd name="T11" fmla="*/ 9 h 50"/>
                <a:gd name="T12" fmla="*/ 25 w 48"/>
                <a:gd name="T13" fmla="*/ 9 h 50"/>
                <a:gd name="T14" fmla="*/ 19 w 48"/>
                <a:gd name="T15" fmla="*/ 11 h 50"/>
                <a:gd name="T16" fmla="*/ 16 w 48"/>
                <a:gd name="T17" fmla="*/ 12 h 50"/>
                <a:gd name="T18" fmla="*/ 13 w 48"/>
                <a:gd name="T19" fmla="*/ 17 h 50"/>
                <a:gd name="T20" fmla="*/ 12 w 48"/>
                <a:gd name="T21" fmla="*/ 21 h 50"/>
                <a:gd name="T22" fmla="*/ 37 w 48"/>
                <a:gd name="T23" fmla="*/ 21 h 50"/>
                <a:gd name="T24" fmla="*/ 12 w 48"/>
                <a:gd name="T25" fmla="*/ 30 h 50"/>
                <a:gd name="T26" fmla="*/ 12 w 48"/>
                <a:gd name="T27" fmla="*/ 30 h 50"/>
                <a:gd name="T28" fmla="*/ 13 w 48"/>
                <a:gd name="T29" fmla="*/ 34 h 50"/>
                <a:gd name="T30" fmla="*/ 16 w 48"/>
                <a:gd name="T31" fmla="*/ 39 h 50"/>
                <a:gd name="T32" fmla="*/ 20 w 48"/>
                <a:gd name="T33" fmla="*/ 40 h 50"/>
                <a:gd name="T34" fmla="*/ 25 w 48"/>
                <a:gd name="T35" fmla="*/ 42 h 50"/>
                <a:gd name="T36" fmla="*/ 25 w 48"/>
                <a:gd name="T37" fmla="*/ 42 h 50"/>
                <a:gd name="T38" fmla="*/ 29 w 48"/>
                <a:gd name="T39" fmla="*/ 42 h 50"/>
                <a:gd name="T40" fmla="*/ 32 w 48"/>
                <a:gd name="T41" fmla="*/ 40 h 50"/>
                <a:gd name="T42" fmla="*/ 38 w 48"/>
                <a:gd name="T43" fmla="*/ 34 h 50"/>
                <a:gd name="T44" fmla="*/ 47 w 48"/>
                <a:gd name="T45" fmla="*/ 42 h 50"/>
                <a:gd name="T46" fmla="*/ 47 w 48"/>
                <a:gd name="T47" fmla="*/ 42 h 50"/>
                <a:gd name="T48" fmla="*/ 41 w 48"/>
                <a:gd name="T49" fmla="*/ 46 h 50"/>
                <a:gd name="T50" fmla="*/ 37 w 48"/>
                <a:gd name="T51" fmla="*/ 49 h 50"/>
                <a:gd name="T52" fmla="*/ 31 w 48"/>
                <a:gd name="T53" fmla="*/ 50 h 50"/>
                <a:gd name="T54" fmla="*/ 26 w 48"/>
                <a:gd name="T55" fmla="*/ 50 h 50"/>
                <a:gd name="T56" fmla="*/ 26 w 48"/>
                <a:gd name="T57" fmla="*/ 50 h 50"/>
                <a:gd name="T58" fmla="*/ 20 w 48"/>
                <a:gd name="T59" fmla="*/ 50 h 50"/>
                <a:gd name="T60" fmla="*/ 16 w 48"/>
                <a:gd name="T61" fmla="*/ 49 h 50"/>
                <a:gd name="T62" fmla="*/ 12 w 48"/>
                <a:gd name="T63" fmla="*/ 47 h 50"/>
                <a:gd name="T64" fmla="*/ 7 w 48"/>
                <a:gd name="T65" fmla="*/ 45 h 50"/>
                <a:gd name="T66" fmla="*/ 4 w 48"/>
                <a:gd name="T67" fmla="*/ 40 h 50"/>
                <a:gd name="T68" fmla="*/ 1 w 48"/>
                <a:gd name="T69" fmla="*/ 36 h 50"/>
                <a:gd name="T70" fmla="*/ 0 w 48"/>
                <a:gd name="T71" fmla="*/ 31 h 50"/>
                <a:gd name="T72" fmla="*/ 0 w 48"/>
                <a:gd name="T73" fmla="*/ 25 h 50"/>
                <a:gd name="T74" fmla="*/ 0 w 48"/>
                <a:gd name="T75" fmla="*/ 25 h 50"/>
                <a:gd name="T76" fmla="*/ 0 w 48"/>
                <a:gd name="T77" fmla="*/ 21 h 50"/>
                <a:gd name="T78" fmla="*/ 1 w 48"/>
                <a:gd name="T79" fmla="*/ 15 h 50"/>
                <a:gd name="T80" fmla="*/ 4 w 48"/>
                <a:gd name="T81" fmla="*/ 11 h 50"/>
                <a:gd name="T82" fmla="*/ 7 w 48"/>
                <a:gd name="T83" fmla="*/ 8 h 50"/>
                <a:gd name="T84" fmla="*/ 12 w 48"/>
                <a:gd name="T85" fmla="*/ 5 h 50"/>
                <a:gd name="T86" fmla="*/ 16 w 48"/>
                <a:gd name="T87" fmla="*/ 2 h 50"/>
                <a:gd name="T88" fmla="*/ 20 w 48"/>
                <a:gd name="T89" fmla="*/ 0 h 50"/>
                <a:gd name="T90" fmla="*/ 26 w 48"/>
                <a:gd name="T91" fmla="*/ 0 h 50"/>
                <a:gd name="T92" fmla="*/ 26 w 48"/>
                <a:gd name="T93" fmla="*/ 0 h 50"/>
                <a:gd name="T94" fmla="*/ 31 w 48"/>
                <a:gd name="T95" fmla="*/ 0 h 50"/>
                <a:gd name="T96" fmla="*/ 35 w 48"/>
                <a:gd name="T97" fmla="*/ 2 h 50"/>
                <a:gd name="T98" fmla="*/ 40 w 48"/>
                <a:gd name="T99" fmla="*/ 5 h 50"/>
                <a:gd name="T100" fmla="*/ 43 w 48"/>
                <a:gd name="T101" fmla="*/ 8 h 50"/>
                <a:gd name="T102" fmla="*/ 45 w 48"/>
                <a:gd name="T103" fmla="*/ 11 h 50"/>
                <a:gd name="T104" fmla="*/ 47 w 48"/>
                <a:gd name="T105" fmla="*/ 15 h 50"/>
                <a:gd name="T106" fmla="*/ 48 w 48"/>
                <a:gd name="T107" fmla="*/ 21 h 50"/>
                <a:gd name="T108" fmla="*/ 48 w 48"/>
                <a:gd name="T109" fmla="*/ 27 h 50"/>
                <a:gd name="T110" fmla="*/ 48 w 48"/>
                <a:gd name="T111" fmla="*/ 30 h 50"/>
                <a:gd name="T112" fmla="*/ 12 w 48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"/>
                <a:gd name="T172" fmla="*/ 0 h 50"/>
                <a:gd name="T173" fmla="*/ 48 w 48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" h="50">
                  <a:moveTo>
                    <a:pt x="37" y="21"/>
                  </a:moveTo>
                  <a:lnTo>
                    <a:pt x="37" y="21"/>
                  </a:lnTo>
                  <a:lnTo>
                    <a:pt x="35" y="17"/>
                  </a:lnTo>
                  <a:lnTo>
                    <a:pt x="34" y="12"/>
                  </a:lnTo>
                  <a:lnTo>
                    <a:pt x="29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6" y="12"/>
                  </a:lnTo>
                  <a:lnTo>
                    <a:pt x="13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3" y="34"/>
                  </a:lnTo>
                  <a:lnTo>
                    <a:pt x="16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2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1" y="46"/>
                  </a:lnTo>
                  <a:lnTo>
                    <a:pt x="37" y="49"/>
                  </a:lnTo>
                  <a:lnTo>
                    <a:pt x="31" y="50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1"/>
                  </a:lnTo>
                  <a:lnTo>
                    <a:pt x="48" y="27"/>
                  </a:lnTo>
                  <a:lnTo>
                    <a:pt x="48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201"/>
            <p:cNvSpPr>
              <a:spLocks noEditPoints="1"/>
            </p:cNvSpPr>
            <p:nvPr/>
          </p:nvSpPr>
          <p:spPr bwMode="auto">
            <a:xfrm>
              <a:off x="4238" y="4005"/>
              <a:ext cx="44" cy="50"/>
            </a:xfrm>
            <a:custGeom>
              <a:avLst/>
              <a:gdLst>
                <a:gd name="T0" fmla="*/ 32 w 44"/>
                <a:gd name="T1" fmla="*/ 28 h 50"/>
                <a:gd name="T2" fmla="*/ 31 w 44"/>
                <a:gd name="T3" fmla="*/ 28 h 50"/>
                <a:gd name="T4" fmla="*/ 31 w 44"/>
                <a:gd name="T5" fmla="*/ 28 h 50"/>
                <a:gd name="T6" fmla="*/ 25 w 44"/>
                <a:gd name="T7" fmla="*/ 28 h 50"/>
                <a:gd name="T8" fmla="*/ 19 w 44"/>
                <a:gd name="T9" fmla="*/ 30 h 50"/>
                <a:gd name="T10" fmla="*/ 14 w 44"/>
                <a:gd name="T11" fmla="*/ 31 h 50"/>
                <a:gd name="T12" fmla="*/ 13 w 44"/>
                <a:gd name="T13" fmla="*/ 33 h 50"/>
                <a:gd name="T14" fmla="*/ 11 w 44"/>
                <a:gd name="T15" fmla="*/ 36 h 50"/>
                <a:gd name="T16" fmla="*/ 11 w 44"/>
                <a:gd name="T17" fmla="*/ 36 h 50"/>
                <a:gd name="T18" fmla="*/ 13 w 44"/>
                <a:gd name="T19" fmla="*/ 39 h 50"/>
                <a:gd name="T20" fmla="*/ 14 w 44"/>
                <a:gd name="T21" fmla="*/ 40 h 50"/>
                <a:gd name="T22" fmla="*/ 20 w 44"/>
                <a:gd name="T23" fmla="*/ 42 h 50"/>
                <a:gd name="T24" fmla="*/ 20 w 44"/>
                <a:gd name="T25" fmla="*/ 42 h 50"/>
                <a:gd name="T26" fmla="*/ 26 w 44"/>
                <a:gd name="T27" fmla="*/ 42 h 50"/>
                <a:gd name="T28" fmla="*/ 29 w 44"/>
                <a:gd name="T29" fmla="*/ 39 h 50"/>
                <a:gd name="T30" fmla="*/ 32 w 44"/>
                <a:gd name="T31" fmla="*/ 36 h 50"/>
                <a:gd name="T32" fmla="*/ 32 w 44"/>
                <a:gd name="T33" fmla="*/ 31 h 50"/>
                <a:gd name="T34" fmla="*/ 32 w 44"/>
                <a:gd name="T35" fmla="*/ 28 h 50"/>
                <a:gd name="T36" fmla="*/ 34 w 44"/>
                <a:gd name="T37" fmla="*/ 43 h 50"/>
                <a:gd name="T38" fmla="*/ 34 w 44"/>
                <a:gd name="T39" fmla="*/ 43 h 50"/>
                <a:gd name="T40" fmla="*/ 34 w 44"/>
                <a:gd name="T41" fmla="*/ 43 h 50"/>
                <a:gd name="T42" fmla="*/ 31 w 44"/>
                <a:gd name="T43" fmla="*/ 47 h 50"/>
                <a:gd name="T44" fmla="*/ 26 w 44"/>
                <a:gd name="T45" fmla="*/ 49 h 50"/>
                <a:gd name="T46" fmla="*/ 22 w 44"/>
                <a:gd name="T47" fmla="*/ 50 h 50"/>
                <a:gd name="T48" fmla="*/ 17 w 44"/>
                <a:gd name="T49" fmla="*/ 50 h 50"/>
                <a:gd name="T50" fmla="*/ 17 w 44"/>
                <a:gd name="T51" fmla="*/ 50 h 50"/>
                <a:gd name="T52" fmla="*/ 11 w 44"/>
                <a:gd name="T53" fmla="*/ 50 h 50"/>
                <a:gd name="T54" fmla="*/ 6 w 44"/>
                <a:gd name="T55" fmla="*/ 47 h 50"/>
                <a:gd name="T56" fmla="*/ 1 w 44"/>
                <a:gd name="T57" fmla="*/ 43 h 50"/>
                <a:gd name="T58" fmla="*/ 0 w 44"/>
                <a:gd name="T59" fmla="*/ 37 h 50"/>
                <a:gd name="T60" fmla="*/ 0 w 44"/>
                <a:gd name="T61" fmla="*/ 37 h 50"/>
                <a:gd name="T62" fmla="*/ 1 w 44"/>
                <a:gd name="T63" fmla="*/ 31 h 50"/>
                <a:gd name="T64" fmla="*/ 3 w 44"/>
                <a:gd name="T65" fmla="*/ 27 h 50"/>
                <a:gd name="T66" fmla="*/ 7 w 44"/>
                <a:gd name="T67" fmla="*/ 24 h 50"/>
                <a:gd name="T68" fmla="*/ 10 w 44"/>
                <a:gd name="T69" fmla="*/ 22 h 50"/>
                <a:gd name="T70" fmla="*/ 20 w 44"/>
                <a:gd name="T71" fmla="*/ 21 h 50"/>
                <a:gd name="T72" fmla="*/ 31 w 44"/>
                <a:gd name="T73" fmla="*/ 20 h 50"/>
                <a:gd name="T74" fmla="*/ 34 w 44"/>
                <a:gd name="T75" fmla="*/ 20 h 50"/>
                <a:gd name="T76" fmla="*/ 34 w 44"/>
                <a:gd name="T77" fmla="*/ 18 h 50"/>
                <a:gd name="T78" fmla="*/ 34 w 44"/>
                <a:gd name="T79" fmla="*/ 18 h 50"/>
                <a:gd name="T80" fmla="*/ 32 w 44"/>
                <a:gd name="T81" fmla="*/ 15 h 50"/>
                <a:gd name="T82" fmla="*/ 31 w 44"/>
                <a:gd name="T83" fmla="*/ 12 h 50"/>
                <a:gd name="T84" fmla="*/ 26 w 44"/>
                <a:gd name="T85" fmla="*/ 11 h 50"/>
                <a:gd name="T86" fmla="*/ 22 w 44"/>
                <a:gd name="T87" fmla="*/ 9 h 50"/>
                <a:gd name="T88" fmla="*/ 22 w 44"/>
                <a:gd name="T89" fmla="*/ 9 h 50"/>
                <a:gd name="T90" fmla="*/ 14 w 44"/>
                <a:gd name="T91" fmla="*/ 11 h 50"/>
                <a:gd name="T92" fmla="*/ 10 w 44"/>
                <a:gd name="T93" fmla="*/ 15 h 50"/>
                <a:gd name="T94" fmla="*/ 3 w 44"/>
                <a:gd name="T95" fmla="*/ 8 h 50"/>
                <a:gd name="T96" fmla="*/ 3 w 44"/>
                <a:gd name="T97" fmla="*/ 8 h 50"/>
                <a:gd name="T98" fmla="*/ 7 w 44"/>
                <a:gd name="T99" fmla="*/ 5 h 50"/>
                <a:gd name="T100" fmla="*/ 13 w 44"/>
                <a:gd name="T101" fmla="*/ 2 h 50"/>
                <a:gd name="T102" fmla="*/ 17 w 44"/>
                <a:gd name="T103" fmla="*/ 0 h 50"/>
                <a:gd name="T104" fmla="*/ 23 w 44"/>
                <a:gd name="T105" fmla="*/ 0 h 50"/>
                <a:gd name="T106" fmla="*/ 23 w 44"/>
                <a:gd name="T107" fmla="*/ 0 h 50"/>
                <a:gd name="T108" fmla="*/ 31 w 44"/>
                <a:gd name="T109" fmla="*/ 2 h 50"/>
                <a:gd name="T110" fmla="*/ 35 w 44"/>
                <a:gd name="T111" fmla="*/ 3 h 50"/>
                <a:gd name="T112" fmla="*/ 39 w 44"/>
                <a:gd name="T113" fmla="*/ 6 h 50"/>
                <a:gd name="T114" fmla="*/ 41 w 44"/>
                <a:gd name="T115" fmla="*/ 9 h 50"/>
                <a:gd name="T116" fmla="*/ 44 w 44"/>
                <a:gd name="T117" fmla="*/ 17 h 50"/>
                <a:gd name="T118" fmla="*/ 44 w 44"/>
                <a:gd name="T119" fmla="*/ 22 h 50"/>
                <a:gd name="T120" fmla="*/ 44 w 44"/>
                <a:gd name="T121" fmla="*/ 50 h 50"/>
                <a:gd name="T122" fmla="*/ 34 w 44"/>
                <a:gd name="T123" fmla="*/ 50 h 50"/>
                <a:gd name="T124" fmla="*/ 34 w 44"/>
                <a:gd name="T125" fmla="*/ 43 h 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4"/>
                <a:gd name="T190" fmla="*/ 0 h 50"/>
                <a:gd name="T191" fmla="*/ 44 w 44"/>
                <a:gd name="T192" fmla="*/ 50 h 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4" h="50">
                  <a:moveTo>
                    <a:pt x="32" y="28"/>
                  </a:moveTo>
                  <a:lnTo>
                    <a:pt x="31" y="28"/>
                  </a:lnTo>
                  <a:lnTo>
                    <a:pt x="25" y="28"/>
                  </a:lnTo>
                  <a:lnTo>
                    <a:pt x="19" y="30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4" y="40"/>
                  </a:lnTo>
                  <a:lnTo>
                    <a:pt x="20" y="42"/>
                  </a:lnTo>
                  <a:lnTo>
                    <a:pt x="26" y="42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2" y="31"/>
                  </a:lnTo>
                  <a:lnTo>
                    <a:pt x="32" y="28"/>
                  </a:lnTo>
                  <a:close/>
                  <a:moveTo>
                    <a:pt x="34" y="43"/>
                  </a:moveTo>
                  <a:lnTo>
                    <a:pt x="34" y="43"/>
                  </a:lnTo>
                  <a:lnTo>
                    <a:pt x="31" y="47"/>
                  </a:lnTo>
                  <a:lnTo>
                    <a:pt x="26" y="49"/>
                  </a:lnTo>
                  <a:lnTo>
                    <a:pt x="22" y="50"/>
                  </a:lnTo>
                  <a:lnTo>
                    <a:pt x="17" y="50"/>
                  </a:lnTo>
                  <a:lnTo>
                    <a:pt x="11" y="50"/>
                  </a:lnTo>
                  <a:lnTo>
                    <a:pt x="6" y="47"/>
                  </a:lnTo>
                  <a:lnTo>
                    <a:pt x="1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3" y="27"/>
                  </a:lnTo>
                  <a:lnTo>
                    <a:pt x="7" y="24"/>
                  </a:lnTo>
                  <a:lnTo>
                    <a:pt x="10" y="22"/>
                  </a:lnTo>
                  <a:lnTo>
                    <a:pt x="20" y="21"/>
                  </a:lnTo>
                  <a:lnTo>
                    <a:pt x="31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5"/>
                  </a:lnTo>
                  <a:lnTo>
                    <a:pt x="31" y="12"/>
                  </a:lnTo>
                  <a:lnTo>
                    <a:pt x="26" y="11"/>
                  </a:lnTo>
                  <a:lnTo>
                    <a:pt x="22" y="9"/>
                  </a:lnTo>
                  <a:lnTo>
                    <a:pt x="14" y="11"/>
                  </a:lnTo>
                  <a:lnTo>
                    <a:pt x="10" y="15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1" y="2"/>
                  </a:lnTo>
                  <a:lnTo>
                    <a:pt x="35" y="3"/>
                  </a:lnTo>
                  <a:lnTo>
                    <a:pt x="39" y="6"/>
                  </a:lnTo>
                  <a:lnTo>
                    <a:pt x="41" y="9"/>
                  </a:lnTo>
                  <a:lnTo>
                    <a:pt x="44" y="17"/>
                  </a:lnTo>
                  <a:lnTo>
                    <a:pt x="44" y="22"/>
                  </a:lnTo>
                  <a:lnTo>
                    <a:pt x="44" y="50"/>
                  </a:lnTo>
                  <a:lnTo>
                    <a:pt x="34" y="50"/>
                  </a:lnTo>
                  <a:lnTo>
                    <a:pt x="34" y="4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202"/>
            <p:cNvSpPr>
              <a:spLocks/>
            </p:cNvSpPr>
            <p:nvPr/>
          </p:nvSpPr>
          <p:spPr bwMode="auto">
            <a:xfrm>
              <a:off x="4292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0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203"/>
            <p:cNvSpPr>
              <a:spLocks/>
            </p:cNvSpPr>
            <p:nvPr/>
          </p:nvSpPr>
          <p:spPr bwMode="auto">
            <a:xfrm>
              <a:off x="4380" y="3983"/>
              <a:ext cx="48" cy="73"/>
            </a:xfrm>
            <a:custGeom>
              <a:avLst/>
              <a:gdLst>
                <a:gd name="T0" fmla="*/ 0 w 49"/>
                <a:gd name="T1" fmla="*/ 0 h 72"/>
                <a:gd name="T2" fmla="*/ 33 w 49"/>
                <a:gd name="T3" fmla="*/ 0 h 72"/>
                <a:gd name="T4" fmla="*/ 33 w 49"/>
                <a:gd name="T5" fmla="*/ 12 h 72"/>
                <a:gd name="T6" fmla="*/ 12 w 49"/>
                <a:gd name="T7" fmla="*/ 12 h 72"/>
                <a:gd name="T8" fmla="*/ 12 w 49"/>
                <a:gd name="T9" fmla="*/ 30 h 72"/>
                <a:gd name="T10" fmla="*/ 32 w 49"/>
                <a:gd name="T11" fmla="*/ 30 h 72"/>
                <a:gd name="T12" fmla="*/ 32 w 49"/>
                <a:gd name="T13" fmla="*/ 56 h 72"/>
                <a:gd name="T14" fmla="*/ 12 w 49"/>
                <a:gd name="T15" fmla="*/ 56 h 72"/>
                <a:gd name="T16" fmla="*/ 12 w 49"/>
                <a:gd name="T17" fmla="*/ 75 h 72"/>
                <a:gd name="T18" fmla="*/ 35 w 49"/>
                <a:gd name="T19" fmla="*/ 75 h 72"/>
                <a:gd name="T20" fmla="*/ 35 w 49"/>
                <a:gd name="T21" fmla="*/ 86 h 72"/>
                <a:gd name="T22" fmla="*/ 0 w 49"/>
                <a:gd name="T23" fmla="*/ 86 h 72"/>
                <a:gd name="T24" fmla="*/ 0 w 49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72"/>
                <a:gd name="T41" fmla="*/ 49 w 49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72">
                  <a:moveTo>
                    <a:pt x="0" y="0"/>
                  </a:moveTo>
                  <a:lnTo>
                    <a:pt x="47" y="0"/>
                  </a:lnTo>
                  <a:lnTo>
                    <a:pt x="47" y="12"/>
                  </a:lnTo>
                  <a:lnTo>
                    <a:pt x="12" y="12"/>
                  </a:lnTo>
                  <a:lnTo>
                    <a:pt x="12" y="30"/>
                  </a:lnTo>
                  <a:lnTo>
                    <a:pt x="46" y="30"/>
                  </a:lnTo>
                  <a:lnTo>
                    <a:pt x="46" y="42"/>
                  </a:lnTo>
                  <a:lnTo>
                    <a:pt x="12" y="42"/>
                  </a:lnTo>
                  <a:lnTo>
                    <a:pt x="12" y="61"/>
                  </a:lnTo>
                  <a:lnTo>
                    <a:pt x="49" y="61"/>
                  </a:lnTo>
                  <a:lnTo>
                    <a:pt x="49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204"/>
            <p:cNvSpPr>
              <a:spLocks/>
            </p:cNvSpPr>
            <p:nvPr/>
          </p:nvSpPr>
          <p:spPr bwMode="auto">
            <a:xfrm>
              <a:off x="4439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05"/>
            <p:cNvSpPr>
              <a:spLocks/>
            </p:cNvSpPr>
            <p:nvPr/>
          </p:nvSpPr>
          <p:spPr bwMode="auto">
            <a:xfrm>
              <a:off x="4488" y="4007"/>
              <a:ext cx="51" cy="48"/>
            </a:xfrm>
            <a:custGeom>
              <a:avLst/>
              <a:gdLst>
                <a:gd name="T0" fmla="*/ 0 w 51"/>
                <a:gd name="T1" fmla="*/ 0 h 48"/>
                <a:gd name="T2" fmla="*/ 13 w 51"/>
                <a:gd name="T3" fmla="*/ 0 h 48"/>
                <a:gd name="T4" fmla="*/ 26 w 51"/>
                <a:gd name="T5" fmla="*/ 34 h 48"/>
                <a:gd name="T6" fmla="*/ 26 w 51"/>
                <a:gd name="T7" fmla="*/ 34 h 48"/>
                <a:gd name="T8" fmla="*/ 39 w 51"/>
                <a:gd name="T9" fmla="*/ 0 h 48"/>
                <a:gd name="T10" fmla="*/ 51 w 51"/>
                <a:gd name="T11" fmla="*/ 0 h 48"/>
                <a:gd name="T12" fmla="*/ 32 w 51"/>
                <a:gd name="T13" fmla="*/ 48 h 48"/>
                <a:gd name="T14" fmla="*/ 20 w 51"/>
                <a:gd name="T15" fmla="*/ 48 h 48"/>
                <a:gd name="T16" fmla="*/ 0 w 51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48"/>
                <a:gd name="T29" fmla="*/ 51 w 51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48">
                  <a:moveTo>
                    <a:pt x="0" y="0"/>
                  </a:moveTo>
                  <a:lnTo>
                    <a:pt x="13" y="0"/>
                  </a:lnTo>
                  <a:lnTo>
                    <a:pt x="26" y="3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32" y="48"/>
                  </a:lnTo>
                  <a:lnTo>
                    <a:pt x="2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206"/>
            <p:cNvSpPr>
              <a:spLocks noEditPoints="1"/>
            </p:cNvSpPr>
            <p:nvPr/>
          </p:nvSpPr>
          <p:spPr bwMode="auto">
            <a:xfrm>
              <a:off x="4545" y="3983"/>
              <a:ext cx="14" cy="73"/>
            </a:xfrm>
            <a:custGeom>
              <a:avLst/>
              <a:gdLst>
                <a:gd name="T0" fmla="*/ 7 w 15"/>
                <a:gd name="T1" fmla="*/ 0 h 72"/>
                <a:gd name="T2" fmla="*/ 7 w 15"/>
                <a:gd name="T3" fmla="*/ 0 h 72"/>
                <a:gd name="T4" fmla="*/ 7 w 15"/>
                <a:gd name="T5" fmla="*/ 0 h 72"/>
                <a:gd name="T6" fmla="*/ 7 w 15"/>
                <a:gd name="T7" fmla="*/ 2 h 72"/>
                <a:gd name="T8" fmla="*/ 7 w 15"/>
                <a:gd name="T9" fmla="*/ 5 h 72"/>
                <a:gd name="T10" fmla="*/ 7 w 15"/>
                <a:gd name="T11" fmla="*/ 8 h 72"/>
                <a:gd name="T12" fmla="*/ 7 w 15"/>
                <a:gd name="T13" fmla="*/ 8 h 72"/>
                <a:gd name="T14" fmla="*/ 7 w 15"/>
                <a:gd name="T15" fmla="*/ 11 h 72"/>
                <a:gd name="T16" fmla="*/ 7 w 15"/>
                <a:gd name="T17" fmla="*/ 12 h 72"/>
                <a:gd name="T18" fmla="*/ 7 w 15"/>
                <a:gd name="T19" fmla="*/ 14 h 72"/>
                <a:gd name="T20" fmla="*/ 7 w 15"/>
                <a:gd name="T21" fmla="*/ 15 h 72"/>
                <a:gd name="T22" fmla="*/ 7 w 15"/>
                <a:gd name="T23" fmla="*/ 15 h 72"/>
                <a:gd name="T24" fmla="*/ 4 w 15"/>
                <a:gd name="T25" fmla="*/ 14 h 72"/>
                <a:gd name="T26" fmla="*/ 1 w 15"/>
                <a:gd name="T27" fmla="*/ 12 h 72"/>
                <a:gd name="T28" fmla="*/ 0 w 15"/>
                <a:gd name="T29" fmla="*/ 11 h 72"/>
                <a:gd name="T30" fmla="*/ 0 w 15"/>
                <a:gd name="T31" fmla="*/ 8 h 72"/>
                <a:gd name="T32" fmla="*/ 0 w 15"/>
                <a:gd name="T33" fmla="*/ 8 h 72"/>
                <a:gd name="T34" fmla="*/ 0 w 15"/>
                <a:gd name="T35" fmla="*/ 5 h 72"/>
                <a:gd name="T36" fmla="*/ 1 w 15"/>
                <a:gd name="T37" fmla="*/ 2 h 72"/>
                <a:gd name="T38" fmla="*/ 4 w 15"/>
                <a:gd name="T39" fmla="*/ 0 h 72"/>
                <a:gd name="T40" fmla="*/ 7 w 15"/>
                <a:gd name="T41" fmla="*/ 0 h 72"/>
                <a:gd name="T42" fmla="*/ 1 w 15"/>
                <a:gd name="T43" fmla="*/ 24 h 72"/>
                <a:gd name="T44" fmla="*/ 7 w 15"/>
                <a:gd name="T45" fmla="*/ 24 h 72"/>
                <a:gd name="T46" fmla="*/ 7 w 15"/>
                <a:gd name="T47" fmla="*/ 86 h 72"/>
                <a:gd name="T48" fmla="*/ 1 w 15"/>
                <a:gd name="T49" fmla="*/ 86 h 72"/>
                <a:gd name="T50" fmla="*/ 1 w 15"/>
                <a:gd name="T51" fmla="*/ 24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"/>
                <a:gd name="T79" fmla="*/ 0 h 72"/>
                <a:gd name="T80" fmla="*/ 15 w 15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" h="72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close/>
                  <a:moveTo>
                    <a:pt x="1" y="24"/>
                  </a:moveTo>
                  <a:lnTo>
                    <a:pt x="13" y="24"/>
                  </a:lnTo>
                  <a:lnTo>
                    <a:pt x="13" y="72"/>
                  </a:lnTo>
                  <a:lnTo>
                    <a:pt x="1" y="72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207"/>
            <p:cNvSpPr>
              <a:spLocks/>
            </p:cNvSpPr>
            <p:nvPr/>
          </p:nvSpPr>
          <p:spPr bwMode="auto">
            <a:xfrm>
              <a:off x="4545" y="3983"/>
              <a:ext cx="14" cy="15"/>
            </a:xfrm>
            <a:custGeom>
              <a:avLst/>
              <a:gdLst>
                <a:gd name="T0" fmla="*/ 7 w 15"/>
                <a:gd name="T1" fmla="*/ 0 h 15"/>
                <a:gd name="T2" fmla="*/ 7 w 15"/>
                <a:gd name="T3" fmla="*/ 0 h 15"/>
                <a:gd name="T4" fmla="*/ 7 w 15"/>
                <a:gd name="T5" fmla="*/ 0 h 15"/>
                <a:gd name="T6" fmla="*/ 7 w 15"/>
                <a:gd name="T7" fmla="*/ 2 h 15"/>
                <a:gd name="T8" fmla="*/ 7 w 15"/>
                <a:gd name="T9" fmla="*/ 5 h 15"/>
                <a:gd name="T10" fmla="*/ 7 w 15"/>
                <a:gd name="T11" fmla="*/ 8 h 15"/>
                <a:gd name="T12" fmla="*/ 7 w 15"/>
                <a:gd name="T13" fmla="*/ 8 h 15"/>
                <a:gd name="T14" fmla="*/ 7 w 15"/>
                <a:gd name="T15" fmla="*/ 11 h 15"/>
                <a:gd name="T16" fmla="*/ 7 w 15"/>
                <a:gd name="T17" fmla="*/ 12 h 15"/>
                <a:gd name="T18" fmla="*/ 7 w 15"/>
                <a:gd name="T19" fmla="*/ 14 h 15"/>
                <a:gd name="T20" fmla="*/ 7 w 15"/>
                <a:gd name="T21" fmla="*/ 15 h 15"/>
                <a:gd name="T22" fmla="*/ 7 w 15"/>
                <a:gd name="T23" fmla="*/ 15 h 15"/>
                <a:gd name="T24" fmla="*/ 4 w 15"/>
                <a:gd name="T25" fmla="*/ 14 h 15"/>
                <a:gd name="T26" fmla="*/ 1 w 15"/>
                <a:gd name="T27" fmla="*/ 12 h 15"/>
                <a:gd name="T28" fmla="*/ 0 w 15"/>
                <a:gd name="T29" fmla="*/ 11 h 15"/>
                <a:gd name="T30" fmla="*/ 0 w 15"/>
                <a:gd name="T31" fmla="*/ 8 h 15"/>
                <a:gd name="T32" fmla="*/ 0 w 15"/>
                <a:gd name="T33" fmla="*/ 8 h 15"/>
                <a:gd name="T34" fmla="*/ 0 w 15"/>
                <a:gd name="T35" fmla="*/ 5 h 15"/>
                <a:gd name="T36" fmla="*/ 1 w 15"/>
                <a:gd name="T37" fmla="*/ 2 h 15"/>
                <a:gd name="T38" fmla="*/ 4 w 15"/>
                <a:gd name="T39" fmla="*/ 0 h 15"/>
                <a:gd name="T40" fmla="*/ 7 w 15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"/>
                <a:gd name="T64" fmla="*/ 0 h 15"/>
                <a:gd name="T65" fmla="*/ 15 w 15"/>
                <a:gd name="T66" fmla="*/ 15 h 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" h="15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208"/>
            <p:cNvSpPr>
              <a:spLocks noChangeArrowheads="1"/>
            </p:cNvSpPr>
            <p:nvPr/>
          </p:nvSpPr>
          <p:spPr bwMode="auto">
            <a:xfrm>
              <a:off x="4546" y="4007"/>
              <a:ext cx="11" cy="48"/>
            </a:xfrm>
            <a:prstGeom prst="rect">
              <a:avLst/>
            </a:pr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209"/>
            <p:cNvSpPr>
              <a:spLocks/>
            </p:cNvSpPr>
            <p:nvPr/>
          </p:nvSpPr>
          <p:spPr bwMode="auto">
            <a:xfrm>
              <a:off x="4571" y="4005"/>
              <a:ext cx="31" cy="50"/>
            </a:xfrm>
            <a:custGeom>
              <a:avLst/>
              <a:gdLst>
                <a:gd name="T0" fmla="*/ 0 w 31"/>
                <a:gd name="T1" fmla="*/ 2 h 50"/>
                <a:gd name="T2" fmla="*/ 12 w 31"/>
                <a:gd name="T3" fmla="*/ 2 h 50"/>
                <a:gd name="T4" fmla="*/ 12 w 31"/>
                <a:gd name="T5" fmla="*/ 9 h 50"/>
                <a:gd name="T6" fmla="*/ 14 w 31"/>
                <a:gd name="T7" fmla="*/ 9 h 50"/>
                <a:gd name="T8" fmla="*/ 14 w 31"/>
                <a:gd name="T9" fmla="*/ 9 h 50"/>
                <a:gd name="T10" fmla="*/ 15 w 31"/>
                <a:gd name="T11" fmla="*/ 6 h 50"/>
                <a:gd name="T12" fmla="*/ 18 w 31"/>
                <a:gd name="T13" fmla="*/ 3 h 50"/>
                <a:gd name="T14" fmla="*/ 22 w 31"/>
                <a:gd name="T15" fmla="*/ 2 h 50"/>
                <a:gd name="T16" fmla="*/ 27 w 31"/>
                <a:gd name="T17" fmla="*/ 0 h 50"/>
                <a:gd name="T18" fmla="*/ 27 w 31"/>
                <a:gd name="T19" fmla="*/ 0 h 50"/>
                <a:gd name="T20" fmla="*/ 31 w 31"/>
                <a:gd name="T21" fmla="*/ 2 h 50"/>
                <a:gd name="T22" fmla="*/ 31 w 31"/>
                <a:gd name="T23" fmla="*/ 12 h 50"/>
                <a:gd name="T24" fmla="*/ 31 w 31"/>
                <a:gd name="T25" fmla="*/ 12 h 50"/>
                <a:gd name="T26" fmla="*/ 25 w 31"/>
                <a:gd name="T27" fmla="*/ 12 h 50"/>
                <a:gd name="T28" fmla="*/ 25 w 31"/>
                <a:gd name="T29" fmla="*/ 12 h 50"/>
                <a:gd name="T30" fmla="*/ 22 w 31"/>
                <a:gd name="T31" fmla="*/ 12 h 50"/>
                <a:gd name="T32" fmla="*/ 19 w 31"/>
                <a:gd name="T33" fmla="*/ 14 h 50"/>
                <a:gd name="T34" fmla="*/ 15 w 31"/>
                <a:gd name="T35" fmla="*/ 17 h 50"/>
                <a:gd name="T36" fmla="*/ 14 w 31"/>
                <a:gd name="T37" fmla="*/ 21 h 50"/>
                <a:gd name="T38" fmla="*/ 12 w 31"/>
                <a:gd name="T39" fmla="*/ 24 h 50"/>
                <a:gd name="T40" fmla="*/ 12 w 31"/>
                <a:gd name="T41" fmla="*/ 50 h 50"/>
                <a:gd name="T42" fmla="*/ 0 w 31"/>
                <a:gd name="T43" fmla="*/ 50 h 50"/>
                <a:gd name="T44" fmla="*/ 0 w 31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50"/>
                <a:gd name="T71" fmla="*/ 31 w 31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4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2"/>
                  </a:lnTo>
                  <a:lnTo>
                    <a:pt x="31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14" y="21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210"/>
            <p:cNvSpPr>
              <a:spLocks noEditPoints="1"/>
            </p:cNvSpPr>
            <p:nvPr/>
          </p:nvSpPr>
          <p:spPr bwMode="auto">
            <a:xfrm>
              <a:off x="4605" y="4005"/>
              <a:ext cx="53" cy="50"/>
            </a:xfrm>
            <a:custGeom>
              <a:avLst/>
              <a:gdLst>
                <a:gd name="T0" fmla="*/ 27 w 53"/>
                <a:gd name="T1" fmla="*/ 40 h 50"/>
                <a:gd name="T2" fmla="*/ 27 w 53"/>
                <a:gd name="T3" fmla="*/ 40 h 50"/>
                <a:gd name="T4" fmla="*/ 32 w 53"/>
                <a:gd name="T5" fmla="*/ 39 h 50"/>
                <a:gd name="T6" fmla="*/ 37 w 53"/>
                <a:gd name="T7" fmla="*/ 36 h 50"/>
                <a:gd name="T8" fmla="*/ 40 w 53"/>
                <a:gd name="T9" fmla="*/ 31 h 50"/>
                <a:gd name="T10" fmla="*/ 41 w 53"/>
                <a:gd name="T11" fmla="*/ 25 h 50"/>
                <a:gd name="T12" fmla="*/ 41 w 53"/>
                <a:gd name="T13" fmla="*/ 25 h 50"/>
                <a:gd name="T14" fmla="*/ 40 w 53"/>
                <a:gd name="T15" fmla="*/ 21 h 50"/>
                <a:gd name="T16" fmla="*/ 37 w 53"/>
                <a:gd name="T17" fmla="*/ 15 h 50"/>
                <a:gd name="T18" fmla="*/ 32 w 53"/>
                <a:gd name="T19" fmla="*/ 12 h 50"/>
                <a:gd name="T20" fmla="*/ 27 w 53"/>
                <a:gd name="T21" fmla="*/ 11 h 50"/>
                <a:gd name="T22" fmla="*/ 27 w 53"/>
                <a:gd name="T23" fmla="*/ 11 h 50"/>
                <a:gd name="T24" fmla="*/ 21 w 53"/>
                <a:gd name="T25" fmla="*/ 12 h 50"/>
                <a:gd name="T26" fmla="*/ 16 w 53"/>
                <a:gd name="T27" fmla="*/ 15 h 50"/>
                <a:gd name="T28" fmla="*/ 13 w 53"/>
                <a:gd name="T29" fmla="*/ 21 h 50"/>
                <a:gd name="T30" fmla="*/ 13 w 53"/>
                <a:gd name="T31" fmla="*/ 25 h 50"/>
                <a:gd name="T32" fmla="*/ 13 w 53"/>
                <a:gd name="T33" fmla="*/ 25 h 50"/>
                <a:gd name="T34" fmla="*/ 13 w 53"/>
                <a:gd name="T35" fmla="*/ 31 h 50"/>
                <a:gd name="T36" fmla="*/ 16 w 53"/>
                <a:gd name="T37" fmla="*/ 36 h 50"/>
                <a:gd name="T38" fmla="*/ 21 w 53"/>
                <a:gd name="T39" fmla="*/ 39 h 50"/>
                <a:gd name="T40" fmla="*/ 27 w 53"/>
                <a:gd name="T41" fmla="*/ 40 h 50"/>
                <a:gd name="T42" fmla="*/ 27 w 53"/>
                <a:gd name="T43" fmla="*/ 0 h 50"/>
                <a:gd name="T44" fmla="*/ 27 w 53"/>
                <a:gd name="T45" fmla="*/ 0 h 50"/>
                <a:gd name="T46" fmla="*/ 32 w 53"/>
                <a:gd name="T47" fmla="*/ 0 h 50"/>
                <a:gd name="T48" fmla="*/ 37 w 53"/>
                <a:gd name="T49" fmla="*/ 2 h 50"/>
                <a:gd name="T50" fmla="*/ 41 w 53"/>
                <a:gd name="T51" fmla="*/ 5 h 50"/>
                <a:gd name="T52" fmla="*/ 46 w 53"/>
                <a:gd name="T53" fmla="*/ 8 h 50"/>
                <a:gd name="T54" fmla="*/ 49 w 53"/>
                <a:gd name="T55" fmla="*/ 11 h 50"/>
                <a:gd name="T56" fmla="*/ 52 w 53"/>
                <a:gd name="T57" fmla="*/ 15 h 50"/>
                <a:gd name="T58" fmla="*/ 53 w 53"/>
                <a:gd name="T59" fmla="*/ 21 h 50"/>
                <a:gd name="T60" fmla="*/ 53 w 53"/>
                <a:gd name="T61" fmla="*/ 25 h 50"/>
                <a:gd name="T62" fmla="*/ 53 w 53"/>
                <a:gd name="T63" fmla="*/ 25 h 50"/>
                <a:gd name="T64" fmla="*/ 53 w 53"/>
                <a:gd name="T65" fmla="*/ 31 h 50"/>
                <a:gd name="T66" fmla="*/ 52 w 53"/>
                <a:gd name="T67" fmla="*/ 36 h 50"/>
                <a:gd name="T68" fmla="*/ 49 w 53"/>
                <a:gd name="T69" fmla="*/ 40 h 50"/>
                <a:gd name="T70" fmla="*/ 46 w 53"/>
                <a:gd name="T71" fmla="*/ 45 h 50"/>
                <a:gd name="T72" fmla="*/ 41 w 53"/>
                <a:gd name="T73" fmla="*/ 47 h 50"/>
                <a:gd name="T74" fmla="*/ 37 w 53"/>
                <a:gd name="T75" fmla="*/ 49 h 50"/>
                <a:gd name="T76" fmla="*/ 32 w 53"/>
                <a:gd name="T77" fmla="*/ 50 h 50"/>
                <a:gd name="T78" fmla="*/ 27 w 53"/>
                <a:gd name="T79" fmla="*/ 50 h 50"/>
                <a:gd name="T80" fmla="*/ 27 w 53"/>
                <a:gd name="T81" fmla="*/ 50 h 50"/>
                <a:gd name="T82" fmla="*/ 22 w 53"/>
                <a:gd name="T83" fmla="*/ 50 h 50"/>
                <a:gd name="T84" fmla="*/ 16 w 53"/>
                <a:gd name="T85" fmla="*/ 49 h 50"/>
                <a:gd name="T86" fmla="*/ 12 w 53"/>
                <a:gd name="T87" fmla="*/ 47 h 50"/>
                <a:gd name="T88" fmla="*/ 9 w 53"/>
                <a:gd name="T89" fmla="*/ 45 h 50"/>
                <a:gd name="T90" fmla="*/ 4 w 53"/>
                <a:gd name="T91" fmla="*/ 40 h 50"/>
                <a:gd name="T92" fmla="*/ 3 w 53"/>
                <a:gd name="T93" fmla="*/ 36 h 50"/>
                <a:gd name="T94" fmla="*/ 2 w 53"/>
                <a:gd name="T95" fmla="*/ 31 h 50"/>
                <a:gd name="T96" fmla="*/ 0 w 53"/>
                <a:gd name="T97" fmla="*/ 25 h 50"/>
                <a:gd name="T98" fmla="*/ 0 w 53"/>
                <a:gd name="T99" fmla="*/ 25 h 50"/>
                <a:gd name="T100" fmla="*/ 2 w 53"/>
                <a:gd name="T101" fmla="*/ 21 h 50"/>
                <a:gd name="T102" fmla="*/ 3 w 53"/>
                <a:gd name="T103" fmla="*/ 15 h 50"/>
                <a:gd name="T104" fmla="*/ 4 w 53"/>
                <a:gd name="T105" fmla="*/ 11 h 50"/>
                <a:gd name="T106" fmla="*/ 9 w 53"/>
                <a:gd name="T107" fmla="*/ 8 h 50"/>
                <a:gd name="T108" fmla="*/ 12 w 53"/>
                <a:gd name="T109" fmla="*/ 5 h 50"/>
                <a:gd name="T110" fmla="*/ 16 w 53"/>
                <a:gd name="T111" fmla="*/ 2 h 50"/>
                <a:gd name="T112" fmla="*/ 22 w 53"/>
                <a:gd name="T113" fmla="*/ 0 h 50"/>
                <a:gd name="T114" fmla="*/ 27 w 53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3"/>
                <a:gd name="T175" fmla="*/ 0 h 50"/>
                <a:gd name="T176" fmla="*/ 53 w 53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3" h="50">
                  <a:moveTo>
                    <a:pt x="27" y="40"/>
                  </a:move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1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3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1" y="5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2" y="15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52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1" y="47"/>
                  </a:lnTo>
                  <a:lnTo>
                    <a:pt x="37" y="49"/>
                  </a:lnTo>
                  <a:lnTo>
                    <a:pt x="32" y="50"/>
                  </a:lnTo>
                  <a:lnTo>
                    <a:pt x="27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211"/>
            <p:cNvSpPr>
              <a:spLocks/>
            </p:cNvSpPr>
            <p:nvPr/>
          </p:nvSpPr>
          <p:spPr bwMode="auto">
            <a:xfrm>
              <a:off x="4667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3 w 44"/>
                <a:gd name="T11" fmla="*/ 6 h 50"/>
                <a:gd name="T12" fmla="*/ 16 w 44"/>
                <a:gd name="T13" fmla="*/ 3 h 50"/>
                <a:gd name="T14" fmla="*/ 20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39 w 44"/>
                <a:gd name="T25" fmla="*/ 6 h 50"/>
                <a:gd name="T26" fmla="*/ 42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3 w 44"/>
                <a:gd name="T47" fmla="*/ 11 h 50"/>
                <a:gd name="T48" fmla="*/ 23 w 44"/>
                <a:gd name="T49" fmla="*/ 11 h 50"/>
                <a:gd name="T50" fmla="*/ 17 w 44"/>
                <a:gd name="T51" fmla="*/ 12 h 50"/>
                <a:gd name="T52" fmla="*/ 14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3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212"/>
            <p:cNvSpPr>
              <a:spLocks/>
            </p:cNvSpPr>
            <p:nvPr/>
          </p:nvSpPr>
          <p:spPr bwMode="auto">
            <a:xfrm>
              <a:off x="4724" y="4005"/>
              <a:ext cx="74" cy="50"/>
            </a:xfrm>
            <a:custGeom>
              <a:avLst/>
              <a:gdLst>
                <a:gd name="T0" fmla="*/ 0 w 74"/>
                <a:gd name="T1" fmla="*/ 2 h 50"/>
                <a:gd name="T2" fmla="*/ 10 w 74"/>
                <a:gd name="T3" fmla="*/ 2 h 50"/>
                <a:gd name="T4" fmla="*/ 10 w 74"/>
                <a:gd name="T5" fmla="*/ 9 h 50"/>
                <a:gd name="T6" fmla="*/ 10 w 74"/>
                <a:gd name="T7" fmla="*/ 9 h 50"/>
                <a:gd name="T8" fmla="*/ 10 w 74"/>
                <a:gd name="T9" fmla="*/ 9 h 50"/>
                <a:gd name="T10" fmla="*/ 13 w 74"/>
                <a:gd name="T11" fmla="*/ 6 h 50"/>
                <a:gd name="T12" fmla="*/ 16 w 74"/>
                <a:gd name="T13" fmla="*/ 3 h 50"/>
                <a:gd name="T14" fmla="*/ 21 w 74"/>
                <a:gd name="T15" fmla="*/ 2 h 50"/>
                <a:gd name="T16" fmla="*/ 25 w 74"/>
                <a:gd name="T17" fmla="*/ 0 h 50"/>
                <a:gd name="T18" fmla="*/ 25 w 74"/>
                <a:gd name="T19" fmla="*/ 0 h 50"/>
                <a:gd name="T20" fmla="*/ 31 w 74"/>
                <a:gd name="T21" fmla="*/ 0 h 50"/>
                <a:gd name="T22" fmla="*/ 35 w 74"/>
                <a:gd name="T23" fmla="*/ 3 h 50"/>
                <a:gd name="T24" fmla="*/ 38 w 74"/>
                <a:gd name="T25" fmla="*/ 5 h 50"/>
                <a:gd name="T26" fmla="*/ 41 w 74"/>
                <a:gd name="T27" fmla="*/ 9 h 50"/>
                <a:gd name="T28" fmla="*/ 41 w 74"/>
                <a:gd name="T29" fmla="*/ 9 h 50"/>
                <a:gd name="T30" fmla="*/ 44 w 74"/>
                <a:gd name="T31" fmla="*/ 5 h 50"/>
                <a:gd name="T32" fmla="*/ 47 w 74"/>
                <a:gd name="T33" fmla="*/ 3 h 50"/>
                <a:gd name="T34" fmla="*/ 52 w 74"/>
                <a:gd name="T35" fmla="*/ 0 h 50"/>
                <a:gd name="T36" fmla="*/ 56 w 74"/>
                <a:gd name="T37" fmla="*/ 0 h 50"/>
                <a:gd name="T38" fmla="*/ 56 w 74"/>
                <a:gd name="T39" fmla="*/ 0 h 50"/>
                <a:gd name="T40" fmla="*/ 60 w 74"/>
                <a:gd name="T41" fmla="*/ 0 h 50"/>
                <a:gd name="T42" fmla="*/ 65 w 74"/>
                <a:gd name="T43" fmla="*/ 2 h 50"/>
                <a:gd name="T44" fmla="*/ 68 w 74"/>
                <a:gd name="T45" fmla="*/ 3 h 50"/>
                <a:gd name="T46" fmla="*/ 71 w 74"/>
                <a:gd name="T47" fmla="*/ 6 h 50"/>
                <a:gd name="T48" fmla="*/ 74 w 74"/>
                <a:gd name="T49" fmla="*/ 14 h 50"/>
                <a:gd name="T50" fmla="*/ 74 w 74"/>
                <a:gd name="T51" fmla="*/ 21 h 50"/>
                <a:gd name="T52" fmla="*/ 74 w 74"/>
                <a:gd name="T53" fmla="*/ 50 h 50"/>
                <a:gd name="T54" fmla="*/ 62 w 74"/>
                <a:gd name="T55" fmla="*/ 50 h 50"/>
                <a:gd name="T56" fmla="*/ 62 w 74"/>
                <a:gd name="T57" fmla="*/ 22 h 50"/>
                <a:gd name="T58" fmla="*/ 62 w 74"/>
                <a:gd name="T59" fmla="*/ 22 h 50"/>
                <a:gd name="T60" fmla="*/ 62 w 74"/>
                <a:gd name="T61" fmla="*/ 18 h 50"/>
                <a:gd name="T62" fmla="*/ 60 w 74"/>
                <a:gd name="T63" fmla="*/ 15 h 50"/>
                <a:gd name="T64" fmla="*/ 57 w 74"/>
                <a:gd name="T65" fmla="*/ 12 h 50"/>
                <a:gd name="T66" fmla="*/ 53 w 74"/>
                <a:gd name="T67" fmla="*/ 11 h 50"/>
                <a:gd name="T68" fmla="*/ 53 w 74"/>
                <a:gd name="T69" fmla="*/ 11 h 50"/>
                <a:gd name="T70" fmla="*/ 49 w 74"/>
                <a:gd name="T71" fmla="*/ 12 h 50"/>
                <a:gd name="T72" fmla="*/ 46 w 74"/>
                <a:gd name="T73" fmla="*/ 15 h 50"/>
                <a:gd name="T74" fmla="*/ 43 w 74"/>
                <a:gd name="T75" fmla="*/ 20 h 50"/>
                <a:gd name="T76" fmla="*/ 43 w 74"/>
                <a:gd name="T77" fmla="*/ 24 h 50"/>
                <a:gd name="T78" fmla="*/ 43 w 74"/>
                <a:gd name="T79" fmla="*/ 50 h 50"/>
                <a:gd name="T80" fmla="*/ 31 w 74"/>
                <a:gd name="T81" fmla="*/ 50 h 50"/>
                <a:gd name="T82" fmla="*/ 31 w 74"/>
                <a:gd name="T83" fmla="*/ 21 h 50"/>
                <a:gd name="T84" fmla="*/ 31 w 74"/>
                <a:gd name="T85" fmla="*/ 21 h 50"/>
                <a:gd name="T86" fmla="*/ 29 w 74"/>
                <a:gd name="T87" fmla="*/ 17 h 50"/>
                <a:gd name="T88" fmla="*/ 28 w 74"/>
                <a:gd name="T89" fmla="*/ 14 h 50"/>
                <a:gd name="T90" fmla="*/ 27 w 74"/>
                <a:gd name="T91" fmla="*/ 12 h 50"/>
                <a:gd name="T92" fmla="*/ 22 w 74"/>
                <a:gd name="T93" fmla="*/ 11 h 50"/>
                <a:gd name="T94" fmla="*/ 22 w 74"/>
                <a:gd name="T95" fmla="*/ 11 h 50"/>
                <a:gd name="T96" fmla="*/ 18 w 74"/>
                <a:gd name="T97" fmla="*/ 12 h 50"/>
                <a:gd name="T98" fmla="*/ 13 w 74"/>
                <a:gd name="T99" fmla="*/ 15 h 50"/>
                <a:gd name="T100" fmla="*/ 12 w 74"/>
                <a:gd name="T101" fmla="*/ 20 h 50"/>
                <a:gd name="T102" fmla="*/ 12 w 74"/>
                <a:gd name="T103" fmla="*/ 24 h 50"/>
                <a:gd name="T104" fmla="*/ 12 w 74"/>
                <a:gd name="T105" fmla="*/ 50 h 50"/>
                <a:gd name="T106" fmla="*/ 0 w 74"/>
                <a:gd name="T107" fmla="*/ 50 h 50"/>
                <a:gd name="T108" fmla="*/ 0 w 74"/>
                <a:gd name="T109" fmla="*/ 2 h 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4"/>
                <a:gd name="T166" fmla="*/ 0 h 50"/>
                <a:gd name="T167" fmla="*/ 74 w 74"/>
                <a:gd name="T168" fmla="*/ 50 h 5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4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" y="3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4" y="5"/>
                  </a:lnTo>
                  <a:lnTo>
                    <a:pt x="47" y="3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3"/>
                  </a:lnTo>
                  <a:lnTo>
                    <a:pt x="71" y="6"/>
                  </a:lnTo>
                  <a:lnTo>
                    <a:pt x="74" y="14"/>
                  </a:lnTo>
                  <a:lnTo>
                    <a:pt x="74" y="21"/>
                  </a:lnTo>
                  <a:lnTo>
                    <a:pt x="74" y="50"/>
                  </a:lnTo>
                  <a:lnTo>
                    <a:pt x="62" y="50"/>
                  </a:lnTo>
                  <a:lnTo>
                    <a:pt x="62" y="22"/>
                  </a:lnTo>
                  <a:lnTo>
                    <a:pt x="62" y="18"/>
                  </a:lnTo>
                  <a:lnTo>
                    <a:pt x="60" y="15"/>
                  </a:lnTo>
                  <a:lnTo>
                    <a:pt x="57" y="12"/>
                  </a:lnTo>
                  <a:lnTo>
                    <a:pt x="53" y="11"/>
                  </a:lnTo>
                  <a:lnTo>
                    <a:pt x="49" y="12"/>
                  </a:lnTo>
                  <a:lnTo>
                    <a:pt x="46" y="15"/>
                  </a:lnTo>
                  <a:lnTo>
                    <a:pt x="43" y="20"/>
                  </a:lnTo>
                  <a:lnTo>
                    <a:pt x="43" y="24"/>
                  </a:lnTo>
                  <a:lnTo>
                    <a:pt x="43" y="50"/>
                  </a:lnTo>
                  <a:lnTo>
                    <a:pt x="31" y="50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4"/>
                  </a:lnTo>
                  <a:lnTo>
                    <a:pt x="27" y="12"/>
                  </a:lnTo>
                  <a:lnTo>
                    <a:pt x="22" y="11"/>
                  </a:lnTo>
                  <a:lnTo>
                    <a:pt x="18" y="12"/>
                  </a:lnTo>
                  <a:lnTo>
                    <a:pt x="13" y="15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213"/>
            <p:cNvSpPr>
              <a:spLocks noEditPoints="1"/>
            </p:cNvSpPr>
            <p:nvPr/>
          </p:nvSpPr>
          <p:spPr bwMode="auto">
            <a:xfrm>
              <a:off x="4806" y="4005"/>
              <a:ext cx="49" cy="50"/>
            </a:xfrm>
            <a:custGeom>
              <a:avLst/>
              <a:gdLst>
                <a:gd name="T0" fmla="*/ 37 w 49"/>
                <a:gd name="T1" fmla="*/ 21 h 50"/>
                <a:gd name="T2" fmla="*/ 37 w 49"/>
                <a:gd name="T3" fmla="*/ 21 h 50"/>
                <a:gd name="T4" fmla="*/ 36 w 49"/>
                <a:gd name="T5" fmla="*/ 17 h 50"/>
                <a:gd name="T6" fmla="*/ 34 w 49"/>
                <a:gd name="T7" fmla="*/ 12 h 50"/>
                <a:gd name="T8" fmla="*/ 30 w 49"/>
                <a:gd name="T9" fmla="*/ 11 h 50"/>
                <a:gd name="T10" fmla="*/ 25 w 49"/>
                <a:gd name="T11" fmla="*/ 9 h 50"/>
                <a:gd name="T12" fmla="*/ 25 w 49"/>
                <a:gd name="T13" fmla="*/ 9 h 50"/>
                <a:gd name="T14" fmla="*/ 19 w 49"/>
                <a:gd name="T15" fmla="*/ 11 h 50"/>
                <a:gd name="T16" fmla="*/ 17 w 49"/>
                <a:gd name="T17" fmla="*/ 12 h 50"/>
                <a:gd name="T18" fmla="*/ 14 w 49"/>
                <a:gd name="T19" fmla="*/ 17 h 50"/>
                <a:gd name="T20" fmla="*/ 12 w 49"/>
                <a:gd name="T21" fmla="*/ 21 h 50"/>
                <a:gd name="T22" fmla="*/ 37 w 49"/>
                <a:gd name="T23" fmla="*/ 21 h 50"/>
                <a:gd name="T24" fmla="*/ 12 w 49"/>
                <a:gd name="T25" fmla="*/ 30 h 50"/>
                <a:gd name="T26" fmla="*/ 12 w 49"/>
                <a:gd name="T27" fmla="*/ 30 h 50"/>
                <a:gd name="T28" fmla="*/ 14 w 49"/>
                <a:gd name="T29" fmla="*/ 34 h 50"/>
                <a:gd name="T30" fmla="*/ 17 w 49"/>
                <a:gd name="T31" fmla="*/ 39 h 50"/>
                <a:gd name="T32" fmla="*/ 21 w 49"/>
                <a:gd name="T33" fmla="*/ 40 h 50"/>
                <a:gd name="T34" fmla="*/ 25 w 49"/>
                <a:gd name="T35" fmla="*/ 42 h 50"/>
                <a:gd name="T36" fmla="*/ 25 w 49"/>
                <a:gd name="T37" fmla="*/ 42 h 50"/>
                <a:gd name="T38" fmla="*/ 30 w 49"/>
                <a:gd name="T39" fmla="*/ 42 h 50"/>
                <a:gd name="T40" fmla="*/ 33 w 49"/>
                <a:gd name="T41" fmla="*/ 40 h 50"/>
                <a:gd name="T42" fmla="*/ 39 w 49"/>
                <a:gd name="T43" fmla="*/ 34 h 50"/>
                <a:gd name="T44" fmla="*/ 47 w 49"/>
                <a:gd name="T45" fmla="*/ 42 h 50"/>
                <a:gd name="T46" fmla="*/ 47 w 49"/>
                <a:gd name="T47" fmla="*/ 42 h 50"/>
                <a:gd name="T48" fmla="*/ 43 w 49"/>
                <a:gd name="T49" fmla="*/ 46 h 50"/>
                <a:gd name="T50" fmla="*/ 37 w 49"/>
                <a:gd name="T51" fmla="*/ 49 h 50"/>
                <a:gd name="T52" fmla="*/ 33 w 49"/>
                <a:gd name="T53" fmla="*/ 50 h 50"/>
                <a:gd name="T54" fmla="*/ 27 w 49"/>
                <a:gd name="T55" fmla="*/ 50 h 50"/>
                <a:gd name="T56" fmla="*/ 27 w 49"/>
                <a:gd name="T57" fmla="*/ 50 h 50"/>
                <a:gd name="T58" fmla="*/ 21 w 49"/>
                <a:gd name="T59" fmla="*/ 50 h 50"/>
                <a:gd name="T60" fmla="*/ 17 w 49"/>
                <a:gd name="T61" fmla="*/ 49 h 50"/>
                <a:gd name="T62" fmla="*/ 12 w 49"/>
                <a:gd name="T63" fmla="*/ 47 h 50"/>
                <a:gd name="T64" fmla="*/ 8 w 49"/>
                <a:gd name="T65" fmla="*/ 45 h 50"/>
                <a:gd name="T66" fmla="*/ 5 w 49"/>
                <a:gd name="T67" fmla="*/ 40 h 50"/>
                <a:gd name="T68" fmla="*/ 2 w 49"/>
                <a:gd name="T69" fmla="*/ 36 h 50"/>
                <a:gd name="T70" fmla="*/ 0 w 49"/>
                <a:gd name="T71" fmla="*/ 31 h 50"/>
                <a:gd name="T72" fmla="*/ 0 w 49"/>
                <a:gd name="T73" fmla="*/ 25 h 50"/>
                <a:gd name="T74" fmla="*/ 0 w 49"/>
                <a:gd name="T75" fmla="*/ 25 h 50"/>
                <a:gd name="T76" fmla="*/ 0 w 49"/>
                <a:gd name="T77" fmla="*/ 21 h 50"/>
                <a:gd name="T78" fmla="*/ 2 w 49"/>
                <a:gd name="T79" fmla="*/ 15 h 50"/>
                <a:gd name="T80" fmla="*/ 5 w 49"/>
                <a:gd name="T81" fmla="*/ 11 h 50"/>
                <a:gd name="T82" fmla="*/ 8 w 49"/>
                <a:gd name="T83" fmla="*/ 8 h 50"/>
                <a:gd name="T84" fmla="*/ 12 w 49"/>
                <a:gd name="T85" fmla="*/ 5 h 50"/>
                <a:gd name="T86" fmla="*/ 17 w 49"/>
                <a:gd name="T87" fmla="*/ 2 h 50"/>
                <a:gd name="T88" fmla="*/ 21 w 49"/>
                <a:gd name="T89" fmla="*/ 0 h 50"/>
                <a:gd name="T90" fmla="*/ 27 w 49"/>
                <a:gd name="T91" fmla="*/ 0 h 50"/>
                <a:gd name="T92" fmla="*/ 27 w 49"/>
                <a:gd name="T93" fmla="*/ 0 h 50"/>
                <a:gd name="T94" fmla="*/ 31 w 49"/>
                <a:gd name="T95" fmla="*/ 0 h 50"/>
                <a:gd name="T96" fmla="*/ 36 w 49"/>
                <a:gd name="T97" fmla="*/ 2 h 50"/>
                <a:gd name="T98" fmla="*/ 40 w 49"/>
                <a:gd name="T99" fmla="*/ 5 h 50"/>
                <a:gd name="T100" fmla="*/ 43 w 49"/>
                <a:gd name="T101" fmla="*/ 8 h 50"/>
                <a:gd name="T102" fmla="*/ 46 w 49"/>
                <a:gd name="T103" fmla="*/ 11 h 50"/>
                <a:gd name="T104" fmla="*/ 47 w 49"/>
                <a:gd name="T105" fmla="*/ 15 h 50"/>
                <a:gd name="T106" fmla="*/ 49 w 49"/>
                <a:gd name="T107" fmla="*/ 21 h 50"/>
                <a:gd name="T108" fmla="*/ 49 w 49"/>
                <a:gd name="T109" fmla="*/ 27 h 50"/>
                <a:gd name="T110" fmla="*/ 49 w 49"/>
                <a:gd name="T111" fmla="*/ 30 h 50"/>
                <a:gd name="T112" fmla="*/ 12 w 49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50"/>
                <a:gd name="T173" fmla="*/ 49 w 49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50">
                  <a:moveTo>
                    <a:pt x="37" y="21"/>
                  </a:moveTo>
                  <a:lnTo>
                    <a:pt x="37" y="21"/>
                  </a:lnTo>
                  <a:lnTo>
                    <a:pt x="36" y="17"/>
                  </a:lnTo>
                  <a:lnTo>
                    <a:pt x="34" y="12"/>
                  </a:lnTo>
                  <a:lnTo>
                    <a:pt x="30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7" y="12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4" y="34"/>
                  </a:lnTo>
                  <a:lnTo>
                    <a:pt x="17" y="39"/>
                  </a:lnTo>
                  <a:lnTo>
                    <a:pt x="21" y="40"/>
                  </a:lnTo>
                  <a:lnTo>
                    <a:pt x="25" y="42"/>
                  </a:lnTo>
                  <a:lnTo>
                    <a:pt x="30" y="42"/>
                  </a:lnTo>
                  <a:lnTo>
                    <a:pt x="33" y="40"/>
                  </a:lnTo>
                  <a:lnTo>
                    <a:pt x="39" y="34"/>
                  </a:lnTo>
                  <a:lnTo>
                    <a:pt x="47" y="42"/>
                  </a:lnTo>
                  <a:lnTo>
                    <a:pt x="43" y="46"/>
                  </a:lnTo>
                  <a:lnTo>
                    <a:pt x="37" y="49"/>
                  </a:lnTo>
                  <a:lnTo>
                    <a:pt x="33" y="50"/>
                  </a:lnTo>
                  <a:lnTo>
                    <a:pt x="27" y="50"/>
                  </a:lnTo>
                  <a:lnTo>
                    <a:pt x="21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5"/>
                  </a:lnTo>
                  <a:lnTo>
                    <a:pt x="5" y="40"/>
                  </a:lnTo>
                  <a:lnTo>
                    <a:pt x="2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6" y="11"/>
                  </a:lnTo>
                  <a:lnTo>
                    <a:pt x="47" y="15"/>
                  </a:lnTo>
                  <a:lnTo>
                    <a:pt x="49" y="21"/>
                  </a:lnTo>
                  <a:lnTo>
                    <a:pt x="49" y="27"/>
                  </a:lnTo>
                  <a:lnTo>
                    <a:pt x="49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214"/>
            <p:cNvSpPr>
              <a:spLocks/>
            </p:cNvSpPr>
            <p:nvPr/>
          </p:nvSpPr>
          <p:spPr bwMode="auto">
            <a:xfrm>
              <a:off x="4865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215"/>
            <p:cNvSpPr>
              <a:spLocks/>
            </p:cNvSpPr>
            <p:nvPr/>
          </p:nvSpPr>
          <p:spPr bwMode="auto">
            <a:xfrm>
              <a:off x="4917" y="3992"/>
              <a:ext cx="35" cy="64"/>
            </a:xfrm>
            <a:custGeom>
              <a:avLst/>
              <a:gdLst>
                <a:gd name="T0" fmla="*/ 0 w 35"/>
                <a:gd name="T1" fmla="*/ 25 h 63"/>
                <a:gd name="T2" fmla="*/ 0 w 35"/>
                <a:gd name="T3" fmla="*/ 15 h 63"/>
                <a:gd name="T4" fmla="*/ 10 w 35"/>
                <a:gd name="T5" fmla="*/ 15 h 63"/>
                <a:gd name="T6" fmla="*/ 10 w 35"/>
                <a:gd name="T7" fmla="*/ 0 h 63"/>
                <a:gd name="T8" fmla="*/ 22 w 35"/>
                <a:gd name="T9" fmla="*/ 0 h 63"/>
                <a:gd name="T10" fmla="*/ 22 w 35"/>
                <a:gd name="T11" fmla="*/ 15 h 63"/>
                <a:gd name="T12" fmla="*/ 35 w 35"/>
                <a:gd name="T13" fmla="*/ 15 h 63"/>
                <a:gd name="T14" fmla="*/ 35 w 35"/>
                <a:gd name="T15" fmla="*/ 25 h 63"/>
                <a:gd name="T16" fmla="*/ 22 w 35"/>
                <a:gd name="T17" fmla="*/ 25 h 63"/>
                <a:gd name="T18" fmla="*/ 22 w 35"/>
                <a:gd name="T19" fmla="*/ 60 h 63"/>
                <a:gd name="T20" fmla="*/ 22 w 35"/>
                <a:gd name="T21" fmla="*/ 60 h 63"/>
                <a:gd name="T22" fmla="*/ 23 w 35"/>
                <a:gd name="T23" fmla="*/ 63 h 63"/>
                <a:gd name="T24" fmla="*/ 23 w 35"/>
                <a:gd name="T25" fmla="*/ 66 h 63"/>
                <a:gd name="T26" fmla="*/ 26 w 35"/>
                <a:gd name="T27" fmla="*/ 67 h 63"/>
                <a:gd name="T28" fmla="*/ 29 w 35"/>
                <a:gd name="T29" fmla="*/ 69 h 63"/>
                <a:gd name="T30" fmla="*/ 29 w 35"/>
                <a:gd name="T31" fmla="*/ 69 h 63"/>
                <a:gd name="T32" fmla="*/ 32 w 35"/>
                <a:gd name="T33" fmla="*/ 67 h 63"/>
                <a:gd name="T34" fmla="*/ 35 w 35"/>
                <a:gd name="T35" fmla="*/ 66 h 63"/>
                <a:gd name="T36" fmla="*/ 35 w 35"/>
                <a:gd name="T37" fmla="*/ 76 h 63"/>
                <a:gd name="T38" fmla="*/ 35 w 35"/>
                <a:gd name="T39" fmla="*/ 76 h 63"/>
                <a:gd name="T40" fmla="*/ 30 w 35"/>
                <a:gd name="T41" fmla="*/ 77 h 63"/>
                <a:gd name="T42" fmla="*/ 26 w 35"/>
                <a:gd name="T43" fmla="*/ 77 h 63"/>
                <a:gd name="T44" fmla="*/ 26 w 35"/>
                <a:gd name="T45" fmla="*/ 77 h 63"/>
                <a:gd name="T46" fmla="*/ 19 w 35"/>
                <a:gd name="T47" fmla="*/ 77 h 63"/>
                <a:gd name="T48" fmla="*/ 13 w 35"/>
                <a:gd name="T49" fmla="*/ 74 h 63"/>
                <a:gd name="T50" fmla="*/ 11 w 35"/>
                <a:gd name="T51" fmla="*/ 69 h 63"/>
                <a:gd name="T52" fmla="*/ 10 w 35"/>
                <a:gd name="T53" fmla="*/ 61 h 63"/>
                <a:gd name="T54" fmla="*/ 10 w 35"/>
                <a:gd name="T55" fmla="*/ 25 h 63"/>
                <a:gd name="T56" fmla="*/ 0 w 35"/>
                <a:gd name="T57" fmla="*/ 25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5"/>
                <a:gd name="T88" fmla="*/ 0 h 63"/>
                <a:gd name="T89" fmla="*/ 35 w 35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5" h="63">
                  <a:moveTo>
                    <a:pt x="0" y="25"/>
                  </a:moveTo>
                  <a:lnTo>
                    <a:pt x="0" y="15"/>
                  </a:lnTo>
                  <a:lnTo>
                    <a:pt x="10" y="15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2" y="15"/>
                  </a:lnTo>
                  <a:lnTo>
                    <a:pt x="35" y="15"/>
                  </a:lnTo>
                  <a:lnTo>
                    <a:pt x="35" y="25"/>
                  </a:lnTo>
                  <a:lnTo>
                    <a:pt x="22" y="25"/>
                  </a:lnTo>
                  <a:lnTo>
                    <a:pt x="22" y="46"/>
                  </a:lnTo>
                  <a:lnTo>
                    <a:pt x="23" y="49"/>
                  </a:lnTo>
                  <a:lnTo>
                    <a:pt x="23" y="52"/>
                  </a:lnTo>
                  <a:lnTo>
                    <a:pt x="26" y="53"/>
                  </a:lnTo>
                  <a:lnTo>
                    <a:pt x="29" y="55"/>
                  </a:lnTo>
                  <a:lnTo>
                    <a:pt x="32" y="53"/>
                  </a:lnTo>
                  <a:lnTo>
                    <a:pt x="35" y="52"/>
                  </a:lnTo>
                  <a:lnTo>
                    <a:pt x="35" y="62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19" y="63"/>
                  </a:lnTo>
                  <a:lnTo>
                    <a:pt x="13" y="60"/>
                  </a:lnTo>
                  <a:lnTo>
                    <a:pt x="11" y="55"/>
                  </a:lnTo>
                  <a:lnTo>
                    <a:pt x="10" y="47"/>
                  </a:lnTo>
                  <a:lnTo>
                    <a:pt x="1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16"/>
            <p:cNvSpPr>
              <a:spLocks noEditPoints="1"/>
            </p:cNvSpPr>
            <p:nvPr/>
          </p:nvSpPr>
          <p:spPr bwMode="auto">
            <a:xfrm>
              <a:off x="4984" y="3983"/>
              <a:ext cx="72" cy="73"/>
            </a:xfrm>
            <a:custGeom>
              <a:avLst/>
              <a:gdLst>
                <a:gd name="T0" fmla="*/ 47 w 72"/>
                <a:gd name="T1" fmla="*/ 58 h 72"/>
                <a:gd name="T2" fmla="*/ 35 w 72"/>
                <a:gd name="T3" fmla="*/ 17 h 72"/>
                <a:gd name="T4" fmla="*/ 25 w 72"/>
                <a:gd name="T5" fmla="*/ 58 h 72"/>
                <a:gd name="T6" fmla="*/ 47 w 72"/>
                <a:gd name="T7" fmla="*/ 58 h 72"/>
                <a:gd name="T8" fmla="*/ 31 w 72"/>
                <a:gd name="T9" fmla="*/ 0 h 72"/>
                <a:gd name="T10" fmla="*/ 41 w 72"/>
                <a:gd name="T11" fmla="*/ 0 h 72"/>
                <a:gd name="T12" fmla="*/ 72 w 72"/>
                <a:gd name="T13" fmla="*/ 86 h 72"/>
                <a:gd name="T14" fmla="*/ 57 w 72"/>
                <a:gd name="T15" fmla="*/ 86 h 72"/>
                <a:gd name="T16" fmla="*/ 52 w 72"/>
                <a:gd name="T17" fmla="*/ 70 h 72"/>
                <a:gd name="T18" fmla="*/ 21 w 72"/>
                <a:gd name="T19" fmla="*/ 70 h 72"/>
                <a:gd name="T20" fmla="*/ 13 w 72"/>
                <a:gd name="T21" fmla="*/ 86 h 72"/>
                <a:gd name="T22" fmla="*/ 0 w 72"/>
                <a:gd name="T23" fmla="*/ 86 h 72"/>
                <a:gd name="T24" fmla="*/ 31 w 72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72"/>
                <a:gd name="T41" fmla="*/ 72 w 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72">
                  <a:moveTo>
                    <a:pt x="47" y="44"/>
                  </a:moveTo>
                  <a:lnTo>
                    <a:pt x="35" y="17"/>
                  </a:lnTo>
                  <a:lnTo>
                    <a:pt x="25" y="44"/>
                  </a:lnTo>
                  <a:lnTo>
                    <a:pt x="47" y="44"/>
                  </a:lnTo>
                  <a:close/>
                  <a:moveTo>
                    <a:pt x="31" y="0"/>
                  </a:moveTo>
                  <a:lnTo>
                    <a:pt x="41" y="0"/>
                  </a:lnTo>
                  <a:lnTo>
                    <a:pt x="72" y="72"/>
                  </a:lnTo>
                  <a:lnTo>
                    <a:pt x="57" y="72"/>
                  </a:lnTo>
                  <a:lnTo>
                    <a:pt x="52" y="56"/>
                  </a:lnTo>
                  <a:lnTo>
                    <a:pt x="21" y="56"/>
                  </a:lnTo>
                  <a:lnTo>
                    <a:pt x="13" y="72"/>
                  </a:lnTo>
                  <a:lnTo>
                    <a:pt x="0" y="7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7"/>
            <p:cNvSpPr>
              <a:spLocks noEditPoints="1"/>
            </p:cNvSpPr>
            <p:nvPr/>
          </p:nvSpPr>
          <p:spPr bwMode="auto">
            <a:xfrm>
              <a:off x="5058" y="4005"/>
              <a:ext cx="53" cy="74"/>
            </a:xfrm>
            <a:custGeom>
              <a:avLst/>
              <a:gdLst>
                <a:gd name="T0" fmla="*/ 11 w 53"/>
                <a:gd name="T1" fmla="*/ 25 h 74"/>
                <a:gd name="T2" fmla="*/ 16 w 53"/>
                <a:gd name="T3" fmla="*/ 36 h 74"/>
                <a:gd name="T4" fmla="*/ 26 w 53"/>
                <a:gd name="T5" fmla="*/ 40 h 74"/>
                <a:gd name="T6" fmla="*/ 32 w 53"/>
                <a:gd name="T7" fmla="*/ 39 h 74"/>
                <a:gd name="T8" fmla="*/ 39 w 53"/>
                <a:gd name="T9" fmla="*/ 31 h 74"/>
                <a:gd name="T10" fmla="*/ 41 w 53"/>
                <a:gd name="T11" fmla="*/ 25 h 74"/>
                <a:gd name="T12" fmla="*/ 36 w 53"/>
                <a:gd name="T13" fmla="*/ 15 h 74"/>
                <a:gd name="T14" fmla="*/ 26 w 53"/>
                <a:gd name="T15" fmla="*/ 11 h 74"/>
                <a:gd name="T16" fmla="*/ 20 w 53"/>
                <a:gd name="T17" fmla="*/ 12 h 74"/>
                <a:gd name="T18" fmla="*/ 13 w 53"/>
                <a:gd name="T19" fmla="*/ 20 h 74"/>
                <a:gd name="T20" fmla="*/ 53 w 53"/>
                <a:gd name="T21" fmla="*/ 2 h 74"/>
                <a:gd name="T22" fmla="*/ 53 w 53"/>
                <a:gd name="T23" fmla="*/ 46 h 74"/>
                <a:gd name="T24" fmla="*/ 50 w 53"/>
                <a:gd name="T25" fmla="*/ 58 h 74"/>
                <a:gd name="T26" fmla="*/ 45 w 53"/>
                <a:gd name="T27" fmla="*/ 67 h 74"/>
                <a:gd name="T28" fmla="*/ 36 w 53"/>
                <a:gd name="T29" fmla="*/ 72 h 74"/>
                <a:gd name="T30" fmla="*/ 25 w 53"/>
                <a:gd name="T31" fmla="*/ 74 h 74"/>
                <a:gd name="T32" fmla="*/ 19 w 53"/>
                <a:gd name="T33" fmla="*/ 74 h 74"/>
                <a:gd name="T34" fmla="*/ 6 w 53"/>
                <a:gd name="T35" fmla="*/ 70 h 74"/>
                <a:gd name="T36" fmla="*/ 8 w 53"/>
                <a:gd name="T37" fmla="*/ 56 h 74"/>
                <a:gd name="T38" fmla="*/ 16 w 53"/>
                <a:gd name="T39" fmla="*/ 61 h 74"/>
                <a:gd name="T40" fmla="*/ 25 w 53"/>
                <a:gd name="T41" fmla="*/ 64 h 74"/>
                <a:gd name="T42" fmla="*/ 32 w 53"/>
                <a:gd name="T43" fmla="*/ 62 h 74"/>
                <a:gd name="T44" fmla="*/ 39 w 53"/>
                <a:gd name="T45" fmla="*/ 53 h 74"/>
                <a:gd name="T46" fmla="*/ 39 w 53"/>
                <a:gd name="T47" fmla="*/ 43 h 74"/>
                <a:gd name="T48" fmla="*/ 39 w 53"/>
                <a:gd name="T49" fmla="*/ 43 h 74"/>
                <a:gd name="T50" fmla="*/ 33 w 53"/>
                <a:gd name="T51" fmla="*/ 49 h 74"/>
                <a:gd name="T52" fmla="*/ 25 w 53"/>
                <a:gd name="T53" fmla="*/ 50 h 74"/>
                <a:gd name="T54" fmla="*/ 19 w 53"/>
                <a:gd name="T55" fmla="*/ 50 h 74"/>
                <a:gd name="T56" fmla="*/ 10 w 53"/>
                <a:gd name="T57" fmla="*/ 46 h 74"/>
                <a:gd name="T58" fmla="*/ 4 w 53"/>
                <a:gd name="T59" fmla="*/ 40 h 74"/>
                <a:gd name="T60" fmla="*/ 0 w 53"/>
                <a:gd name="T61" fmla="*/ 31 h 74"/>
                <a:gd name="T62" fmla="*/ 0 w 53"/>
                <a:gd name="T63" fmla="*/ 25 h 74"/>
                <a:gd name="T64" fmla="*/ 4 w 53"/>
                <a:gd name="T65" fmla="*/ 12 h 74"/>
                <a:gd name="T66" fmla="*/ 10 w 53"/>
                <a:gd name="T67" fmla="*/ 5 h 74"/>
                <a:gd name="T68" fmla="*/ 19 w 53"/>
                <a:gd name="T69" fmla="*/ 0 h 74"/>
                <a:gd name="T70" fmla="*/ 23 w 53"/>
                <a:gd name="T71" fmla="*/ 0 h 74"/>
                <a:gd name="T72" fmla="*/ 33 w 53"/>
                <a:gd name="T73" fmla="*/ 2 h 74"/>
                <a:gd name="T74" fmla="*/ 41 w 53"/>
                <a:gd name="T75" fmla="*/ 9 h 74"/>
                <a:gd name="T76" fmla="*/ 41 w 53"/>
                <a:gd name="T77" fmla="*/ 2 h 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"/>
                <a:gd name="T118" fmla="*/ 0 h 74"/>
                <a:gd name="T119" fmla="*/ 53 w 53"/>
                <a:gd name="T120" fmla="*/ 74 h 7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" h="74">
                  <a:moveTo>
                    <a:pt x="11" y="25"/>
                  </a:move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2" y="39"/>
                  </a:lnTo>
                  <a:lnTo>
                    <a:pt x="36" y="36"/>
                  </a:lnTo>
                  <a:lnTo>
                    <a:pt x="39" y="31"/>
                  </a:lnTo>
                  <a:lnTo>
                    <a:pt x="41" y="25"/>
                  </a:lnTo>
                  <a:lnTo>
                    <a:pt x="39" y="20"/>
                  </a:lnTo>
                  <a:lnTo>
                    <a:pt x="36" y="15"/>
                  </a:lnTo>
                  <a:lnTo>
                    <a:pt x="32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0"/>
                  </a:lnTo>
                  <a:lnTo>
                    <a:pt x="11" y="25"/>
                  </a:lnTo>
                  <a:close/>
                  <a:moveTo>
                    <a:pt x="53" y="2"/>
                  </a:moveTo>
                  <a:lnTo>
                    <a:pt x="53" y="46"/>
                  </a:lnTo>
                  <a:lnTo>
                    <a:pt x="51" y="52"/>
                  </a:lnTo>
                  <a:lnTo>
                    <a:pt x="50" y="58"/>
                  </a:lnTo>
                  <a:lnTo>
                    <a:pt x="48" y="62"/>
                  </a:lnTo>
                  <a:lnTo>
                    <a:pt x="45" y="67"/>
                  </a:lnTo>
                  <a:lnTo>
                    <a:pt x="42" y="70"/>
                  </a:lnTo>
                  <a:lnTo>
                    <a:pt x="36" y="72"/>
                  </a:lnTo>
                  <a:lnTo>
                    <a:pt x="32" y="74"/>
                  </a:lnTo>
                  <a:lnTo>
                    <a:pt x="25" y="74"/>
                  </a:lnTo>
                  <a:lnTo>
                    <a:pt x="19" y="74"/>
                  </a:lnTo>
                  <a:lnTo>
                    <a:pt x="11" y="72"/>
                  </a:lnTo>
                  <a:lnTo>
                    <a:pt x="6" y="70"/>
                  </a:lnTo>
                  <a:lnTo>
                    <a:pt x="1" y="67"/>
                  </a:lnTo>
                  <a:lnTo>
                    <a:pt x="8" y="56"/>
                  </a:lnTo>
                  <a:lnTo>
                    <a:pt x="16" y="61"/>
                  </a:lnTo>
                  <a:lnTo>
                    <a:pt x="20" y="62"/>
                  </a:lnTo>
                  <a:lnTo>
                    <a:pt x="25" y="64"/>
                  </a:lnTo>
                  <a:lnTo>
                    <a:pt x="32" y="62"/>
                  </a:lnTo>
                  <a:lnTo>
                    <a:pt x="36" y="59"/>
                  </a:lnTo>
                  <a:lnTo>
                    <a:pt x="39" y="53"/>
                  </a:lnTo>
                  <a:lnTo>
                    <a:pt x="39" y="47"/>
                  </a:lnTo>
                  <a:lnTo>
                    <a:pt x="39" y="43"/>
                  </a:lnTo>
                  <a:lnTo>
                    <a:pt x="36" y="46"/>
                  </a:lnTo>
                  <a:lnTo>
                    <a:pt x="33" y="49"/>
                  </a:lnTo>
                  <a:lnTo>
                    <a:pt x="29" y="50"/>
                  </a:lnTo>
                  <a:lnTo>
                    <a:pt x="25" y="50"/>
                  </a:lnTo>
                  <a:lnTo>
                    <a:pt x="19" y="50"/>
                  </a:lnTo>
                  <a:lnTo>
                    <a:pt x="14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1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18"/>
            <p:cNvSpPr>
              <a:spLocks noEditPoints="1"/>
            </p:cNvSpPr>
            <p:nvPr/>
          </p:nvSpPr>
          <p:spPr bwMode="auto">
            <a:xfrm>
              <a:off x="5118" y="4005"/>
              <a:ext cx="49" cy="50"/>
            </a:xfrm>
            <a:custGeom>
              <a:avLst/>
              <a:gdLst>
                <a:gd name="T0" fmla="*/ 25 w 50"/>
                <a:gd name="T1" fmla="*/ 21 h 50"/>
                <a:gd name="T2" fmla="*/ 25 w 50"/>
                <a:gd name="T3" fmla="*/ 21 h 50"/>
                <a:gd name="T4" fmla="*/ 25 w 50"/>
                <a:gd name="T5" fmla="*/ 17 h 50"/>
                <a:gd name="T6" fmla="*/ 25 w 50"/>
                <a:gd name="T7" fmla="*/ 12 h 50"/>
                <a:gd name="T8" fmla="*/ 25 w 50"/>
                <a:gd name="T9" fmla="*/ 11 h 50"/>
                <a:gd name="T10" fmla="*/ 25 w 50"/>
                <a:gd name="T11" fmla="*/ 9 h 50"/>
                <a:gd name="T12" fmla="*/ 25 w 50"/>
                <a:gd name="T13" fmla="*/ 9 h 50"/>
                <a:gd name="T14" fmla="*/ 20 w 50"/>
                <a:gd name="T15" fmla="*/ 11 h 50"/>
                <a:gd name="T16" fmla="*/ 16 w 50"/>
                <a:gd name="T17" fmla="*/ 12 h 50"/>
                <a:gd name="T18" fmla="*/ 15 w 50"/>
                <a:gd name="T19" fmla="*/ 17 h 50"/>
                <a:gd name="T20" fmla="*/ 13 w 50"/>
                <a:gd name="T21" fmla="*/ 21 h 50"/>
                <a:gd name="T22" fmla="*/ 25 w 50"/>
                <a:gd name="T23" fmla="*/ 21 h 50"/>
                <a:gd name="T24" fmla="*/ 13 w 50"/>
                <a:gd name="T25" fmla="*/ 30 h 50"/>
                <a:gd name="T26" fmla="*/ 13 w 50"/>
                <a:gd name="T27" fmla="*/ 30 h 50"/>
                <a:gd name="T28" fmla="*/ 15 w 50"/>
                <a:gd name="T29" fmla="*/ 34 h 50"/>
                <a:gd name="T30" fmla="*/ 18 w 50"/>
                <a:gd name="T31" fmla="*/ 39 h 50"/>
                <a:gd name="T32" fmla="*/ 20 w 50"/>
                <a:gd name="T33" fmla="*/ 40 h 50"/>
                <a:gd name="T34" fmla="*/ 25 w 50"/>
                <a:gd name="T35" fmla="*/ 42 h 50"/>
                <a:gd name="T36" fmla="*/ 25 w 50"/>
                <a:gd name="T37" fmla="*/ 42 h 50"/>
                <a:gd name="T38" fmla="*/ 25 w 50"/>
                <a:gd name="T39" fmla="*/ 42 h 50"/>
                <a:gd name="T40" fmla="*/ 25 w 50"/>
                <a:gd name="T41" fmla="*/ 40 h 50"/>
                <a:gd name="T42" fmla="*/ 25 w 50"/>
                <a:gd name="T43" fmla="*/ 34 h 50"/>
                <a:gd name="T44" fmla="*/ 33 w 50"/>
                <a:gd name="T45" fmla="*/ 42 h 50"/>
                <a:gd name="T46" fmla="*/ 33 w 50"/>
                <a:gd name="T47" fmla="*/ 42 h 50"/>
                <a:gd name="T48" fmla="*/ 28 w 50"/>
                <a:gd name="T49" fmla="*/ 46 h 50"/>
                <a:gd name="T50" fmla="*/ 25 w 50"/>
                <a:gd name="T51" fmla="*/ 49 h 50"/>
                <a:gd name="T52" fmla="*/ 25 w 50"/>
                <a:gd name="T53" fmla="*/ 50 h 50"/>
                <a:gd name="T54" fmla="*/ 25 w 50"/>
                <a:gd name="T55" fmla="*/ 50 h 50"/>
                <a:gd name="T56" fmla="*/ 25 w 50"/>
                <a:gd name="T57" fmla="*/ 50 h 50"/>
                <a:gd name="T58" fmla="*/ 22 w 50"/>
                <a:gd name="T59" fmla="*/ 50 h 50"/>
                <a:gd name="T60" fmla="*/ 16 w 50"/>
                <a:gd name="T61" fmla="*/ 49 h 50"/>
                <a:gd name="T62" fmla="*/ 12 w 50"/>
                <a:gd name="T63" fmla="*/ 47 h 50"/>
                <a:gd name="T64" fmla="*/ 9 w 50"/>
                <a:gd name="T65" fmla="*/ 45 h 50"/>
                <a:gd name="T66" fmla="*/ 6 w 50"/>
                <a:gd name="T67" fmla="*/ 40 h 50"/>
                <a:gd name="T68" fmla="*/ 3 w 50"/>
                <a:gd name="T69" fmla="*/ 36 h 50"/>
                <a:gd name="T70" fmla="*/ 1 w 50"/>
                <a:gd name="T71" fmla="*/ 31 h 50"/>
                <a:gd name="T72" fmla="*/ 0 w 50"/>
                <a:gd name="T73" fmla="*/ 25 h 50"/>
                <a:gd name="T74" fmla="*/ 0 w 50"/>
                <a:gd name="T75" fmla="*/ 25 h 50"/>
                <a:gd name="T76" fmla="*/ 1 w 50"/>
                <a:gd name="T77" fmla="*/ 21 h 50"/>
                <a:gd name="T78" fmla="*/ 3 w 50"/>
                <a:gd name="T79" fmla="*/ 15 h 50"/>
                <a:gd name="T80" fmla="*/ 6 w 50"/>
                <a:gd name="T81" fmla="*/ 11 h 50"/>
                <a:gd name="T82" fmla="*/ 9 w 50"/>
                <a:gd name="T83" fmla="*/ 8 h 50"/>
                <a:gd name="T84" fmla="*/ 12 w 50"/>
                <a:gd name="T85" fmla="*/ 5 h 50"/>
                <a:gd name="T86" fmla="*/ 16 w 50"/>
                <a:gd name="T87" fmla="*/ 2 h 50"/>
                <a:gd name="T88" fmla="*/ 22 w 50"/>
                <a:gd name="T89" fmla="*/ 0 h 50"/>
                <a:gd name="T90" fmla="*/ 25 w 50"/>
                <a:gd name="T91" fmla="*/ 0 h 50"/>
                <a:gd name="T92" fmla="*/ 25 w 50"/>
                <a:gd name="T93" fmla="*/ 0 h 50"/>
                <a:gd name="T94" fmla="*/ 25 w 50"/>
                <a:gd name="T95" fmla="*/ 0 h 50"/>
                <a:gd name="T96" fmla="*/ 25 w 50"/>
                <a:gd name="T97" fmla="*/ 2 h 50"/>
                <a:gd name="T98" fmla="*/ 26 w 50"/>
                <a:gd name="T99" fmla="*/ 5 h 50"/>
                <a:gd name="T100" fmla="*/ 28 w 50"/>
                <a:gd name="T101" fmla="*/ 8 h 50"/>
                <a:gd name="T102" fmla="*/ 31 w 50"/>
                <a:gd name="T103" fmla="*/ 11 h 50"/>
                <a:gd name="T104" fmla="*/ 34 w 50"/>
                <a:gd name="T105" fmla="*/ 15 h 50"/>
                <a:gd name="T106" fmla="*/ 34 w 50"/>
                <a:gd name="T107" fmla="*/ 21 h 50"/>
                <a:gd name="T108" fmla="*/ 36 w 50"/>
                <a:gd name="T109" fmla="*/ 27 h 50"/>
                <a:gd name="T110" fmla="*/ 36 w 50"/>
                <a:gd name="T111" fmla="*/ 30 h 50"/>
                <a:gd name="T112" fmla="*/ 13 w 50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"/>
                <a:gd name="T172" fmla="*/ 0 h 50"/>
                <a:gd name="T173" fmla="*/ 50 w 50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" h="50">
                  <a:moveTo>
                    <a:pt x="37" y="21"/>
                  </a:moveTo>
                  <a:lnTo>
                    <a:pt x="37" y="21"/>
                  </a:lnTo>
                  <a:lnTo>
                    <a:pt x="37" y="17"/>
                  </a:lnTo>
                  <a:lnTo>
                    <a:pt x="34" y="12"/>
                  </a:lnTo>
                  <a:lnTo>
                    <a:pt x="31" y="11"/>
                  </a:lnTo>
                  <a:lnTo>
                    <a:pt x="25" y="9"/>
                  </a:lnTo>
                  <a:lnTo>
                    <a:pt x="20" y="11"/>
                  </a:lnTo>
                  <a:lnTo>
                    <a:pt x="16" y="12"/>
                  </a:lnTo>
                  <a:lnTo>
                    <a:pt x="15" y="17"/>
                  </a:lnTo>
                  <a:lnTo>
                    <a:pt x="13" y="21"/>
                  </a:lnTo>
                  <a:lnTo>
                    <a:pt x="37" y="21"/>
                  </a:lnTo>
                  <a:close/>
                  <a:moveTo>
                    <a:pt x="13" y="30"/>
                  </a:moveTo>
                  <a:lnTo>
                    <a:pt x="13" y="30"/>
                  </a:lnTo>
                  <a:lnTo>
                    <a:pt x="15" y="34"/>
                  </a:lnTo>
                  <a:lnTo>
                    <a:pt x="18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4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2" y="46"/>
                  </a:lnTo>
                  <a:lnTo>
                    <a:pt x="38" y="49"/>
                  </a:lnTo>
                  <a:lnTo>
                    <a:pt x="32" y="50"/>
                  </a:lnTo>
                  <a:lnTo>
                    <a:pt x="26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6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0" y="5"/>
                  </a:lnTo>
                  <a:lnTo>
                    <a:pt x="42" y="8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48" y="21"/>
                  </a:lnTo>
                  <a:lnTo>
                    <a:pt x="50" y="27"/>
                  </a:lnTo>
                  <a:lnTo>
                    <a:pt x="50" y="30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19"/>
            <p:cNvSpPr>
              <a:spLocks/>
            </p:cNvSpPr>
            <p:nvPr/>
          </p:nvSpPr>
          <p:spPr bwMode="auto">
            <a:xfrm>
              <a:off x="5177" y="4005"/>
              <a:ext cx="42" cy="50"/>
            </a:xfrm>
            <a:custGeom>
              <a:avLst/>
              <a:gdLst>
                <a:gd name="T0" fmla="*/ 0 w 42"/>
                <a:gd name="T1" fmla="*/ 2 h 50"/>
                <a:gd name="T2" fmla="*/ 10 w 42"/>
                <a:gd name="T3" fmla="*/ 2 h 50"/>
                <a:gd name="T4" fmla="*/ 10 w 42"/>
                <a:gd name="T5" fmla="*/ 9 h 50"/>
                <a:gd name="T6" fmla="*/ 11 w 42"/>
                <a:gd name="T7" fmla="*/ 9 h 50"/>
                <a:gd name="T8" fmla="*/ 11 w 42"/>
                <a:gd name="T9" fmla="*/ 9 h 50"/>
                <a:gd name="T10" fmla="*/ 13 w 42"/>
                <a:gd name="T11" fmla="*/ 6 h 50"/>
                <a:gd name="T12" fmla="*/ 16 w 42"/>
                <a:gd name="T13" fmla="*/ 3 h 50"/>
                <a:gd name="T14" fmla="*/ 20 w 42"/>
                <a:gd name="T15" fmla="*/ 2 h 50"/>
                <a:gd name="T16" fmla="*/ 26 w 42"/>
                <a:gd name="T17" fmla="*/ 0 h 50"/>
                <a:gd name="T18" fmla="*/ 26 w 42"/>
                <a:gd name="T19" fmla="*/ 0 h 50"/>
                <a:gd name="T20" fmla="*/ 31 w 42"/>
                <a:gd name="T21" fmla="*/ 0 h 50"/>
                <a:gd name="T22" fmla="*/ 33 w 42"/>
                <a:gd name="T23" fmla="*/ 2 h 50"/>
                <a:gd name="T24" fmla="*/ 39 w 42"/>
                <a:gd name="T25" fmla="*/ 6 h 50"/>
                <a:gd name="T26" fmla="*/ 42 w 42"/>
                <a:gd name="T27" fmla="*/ 12 h 50"/>
                <a:gd name="T28" fmla="*/ 42 w 42"/>
                <a:gd name="T29" fmla="*/ 20 h 50"/>
                <a:gd name="T30" fmla="*/ 42 w 42"/>
                <a:gd name="T31" fmla="*/ 50 h 50"/>
                <a:gd name="T32" fmla="*/ 31 w 42"/>
                <a:gd name="T33" fmla="*/ 50 h 50"/>
                <a:gd name="T34" fmla="*/ 31 w 42"/>
                <a:gd name="T35" fmla="*/ 25 h 50"/>
                <a:gd name="T36" fmla="*/ 31 w 42"/>
                <a:gd name="T37" fmla="*/ 25 h 50"/>
                <a:gd name="T38" fmla="*/ 31 w 42"/>
                <a:gd name="T39" fmla="*/ 21 h 50"/>
                <a:gd name="T40" fmla="*/ 29 w 42"/>
                <a:gd name="T41" fmla="*/ 17 h 50"/>
                <a:gd name="T42" fmla="*/ 28 w 42"/>
                <a:gd name="T43" fmla="*/ 12 h 50"/>
                <a:gd name="T44" fmla="*/ 25 w 42"/>
                <a:gd name="T45" fmla="*/ 12 h 50"/>
                <a:gd name="T46" fmla="*/ 22 w 42"/>
                <a:gd name="T47" fmla="*/ 11 h 50"/>
                <a:gd name="T48" fmla="*/ 22 w 42"/>
                <a:gd name="T49" fmla="*/ 11 h 50"/>
                <a:gd name="T50" fmla="*/ 17 w 42"/>
                <a:gd name="T51" fmla="*/ 12 h 50"/>
                <a:gd name="T52" fmla="*/ 14 w 42"/>
                <a:gd name="T53" fmla="*/ 15 h 50"/>
                <a:gd name="T54" fmla="*/ 11 w 42"/>
                <a:gd name="T55" fmla="*/ 20 h 50"/>
                <a:gd name="T56" fmla="*/ 11 w 42"/>
                <a:gd name="T57" fmla="*/ 24 h 50"/>
                <a:gd name="T58" fmla="*/ 11 w 42"/>
                <a:gd name="T59" fmla="*/ 50 h 50"/>
                <a:gd name="T60" fmla="*/ 0 w 42"/>
                <a:gd name="T61" fmla="*/ 50 h 50"/>
                <a:gd name="T62" fmla="*/ 0 w 42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"/>
                <a:gd name="T97" fmla="*/ 0 h 50"/>
                <a:gd name="T98" fmla="*/ 42 w 42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3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2" y="20"/>
                  </a:lnTo>
                  <a:lnTo>
                    <a:pt x="42" y="50"/>
                  </a:lnTo>
                  <a:lnTo>
                    <a:pt x="31" y="50"/>
                  </a:lnTo>
                  <a:lnTo>
                    <a:pt x="31" y="25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1" y="20"/>
                  </a:lnTo>
                  <a:lnTo>
                    <a:pt x="11" y="24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20"/>
            <p:cNvSpPr>
              <a:spLocks/>
            </p:cNvSpPr>
            <p:nvPr/>
          </p:nvSpPr>
          <p:spPr bwMode="auto">
            <a:xfrm>
              <a:off x="5227" y="4005"/>
              <a:ext cx="44" cy="50"/>
            </a:xfrm>
            <a:custGeom>
              <a:avLst/>
              <a:gdLst>
                <a:gd name="T0" fmla="*/ 35 w 44"/>
                <a:gd name="T1" fmla="*/ 17 h 50"/>
                <a:gd name="T2" fmla="*/ 35 w 44"/>
                <a:gd name="T3" fmla="*/ 17 h 50"/>
                <a:gd name="T4" fmla="*/ 30 w 44"/>
                <a:gd name="T5" fmla="*/ 12 h 50"/>
                <a:gd name="T6" fmla="*/ 26 w 44"/>
                <a:gd name="T7" fmla="*/ 11 h 50"/>
                <a:gd name="T8" fmla="*/ 26 w 44"/>
                <a:gd name="T9" fmla="*/ 11 h 50"/>
                <a:gd name="T10" fmla="*/ 20 w 44"/>
                <a:gd name="T11" fmla="*/ 12 h 50"/>
                <a:gd name="T12" fmla="*/ 16 w 44"/>
                <a:gd name="T13" fmla="*/ 15 h 50"/>
                <a:gd name="T14" fmla="*/ 13 w 44"/>
                <a:gd name="T15" fmla="*/ 21 h 50"/>
                <a:gd name="T16" fmla="*/ 11 w 44"/>
                <a:gd name="T17" fmla="*/ 25 h 50"/>
                <a:gd name="T18" fmla="*/ 11 w 44"/>
                <a:gd name="T19" fmla="*/ 25 h 50"/>
                <a:gd name="T20" fmla="*/ 13 w 44"/>
                <a:gd name="T21" fmla="*/ 31 h 50"/>
                <a:gd name="T22" fmla="*/ 16 w 44"/>
                <a:gd name="T23" fmla="*/ 36 h 50"/>
                <a:gd name="T24" fmla="*/ 20 w 44"/>
                <a:gd name="T25" fmla="*/ 39 h 50"/>
                <a:gd name="T26" fmla="*/ 26 w 44"/>
                <a:gd name="T27" fmla="*/ 40 h 50"/>
                <a:gd name="T28" fmla="*/ 26 w 44"/>
                <a:gd name="T29" fmla="*/ 40 h 50"/>
                <a:gd name="T30" fmla="*/ 30 w 44"/>
                <a:gd name="T31" fmla="*/ 39 h 50"/>
                <a:gd name="T32" fmla="*/ 35 w 44"/>
                <a:gd name="T33" fmla="*/ 36 h 50"/>
                <a:gd name="T34" fmla="*/ 44 w 44"/>
                <a:gd name="T35" fmla="*/ 45 h 50"/>
                <a:gd name="T36" fmla="*/ 44 w 44"/>
                <a:gd name="T37" fmla="*/ 45 h 50"/>
                <a:gd name="T38" fmla="*/ 39 w 44"/>
                <a:gd name="T39" fmla="*/ 47 h 50"/>
                <a:gd name="T40" fmla="*/ 35 w 44"/>
                <a:gd name="T41" fmla="*/ 49 h 50"/>
                <a:gd name="T42" fmla="*/ 26 w 44"/>
                <a:gd name="T43" fmla="*/ 50 h 50"/>
                <a:gd name="T44" fmla="*/ 26 w 44"/>
                <a:gd name="T45" fmla="*/ 50 h 50"/>
                <a:gd name="T46" fmla="*/ 20 w 44"/>
                <a:gd name="T47" fmla="*/ 50 h 50"/>
                <a:gd name="T48" fmla="*/ 16 w 44"/>
                <a:gd name="T49" fmla="*/ 49 h 50"/>
                <a:gd name="T50" fmla="*/ 11 w 44"/>
                <a:gd name="T51" fmla="*/ 47 h 50"/>
                <a:gd name="T52" fmla="*/ 7 w 44"/>
                <a:gd name="T53" fmla="*/ 45 h 50"/>
                <a:gd name="T54" fmla="*/ 4 w 44"/>
                <a:gd name="T55" fmla="*/ 40 h 50"/>
                <a:gd name="T56" fmla="*/ 1 w 44"/>
                <a:gd name="T57" fmla="*/ 36 h 50"/>
                <a:gd name="T58" fmla="*/ 0 w 44"/>
                <a:gd name="T59" fmla="*/ 31 h 50"/>
                <a:gd name="T60" fmla="*/ 0 w 44"/>
                <a:gd name="T61" fmla="*/ 25 h 50"/>
                <a:gd name="T62" fmla="*/ 0 w 44"/>
                <a:gd name="T63" fmla="*/ 25 h 50"/>
                <a:gd name="T64" fmla="*/ 0 w 44"/>
                <a:gd name="T65" fmla="*/ 21 h 50"/>
                <a:gd name="T66" fmla="*/ 1 w 44"/>
                <a:gd name="T67" fmla="*/ 15 h 50"/>
                <a:gd name="T68" fmla="*/ 4 w 44"/>
                <a:gd name="T69" fmla="*/ 11 h 50"/>
                <a:gd name="T70" fmla="*/ 7 w 44"/>
                <a:gd name="T71" fmla="*/ 8 h 50"/>
                <a:gd name="T72" fmla="*/ 11 w 44"/>
                <a:gd name="T73" fmla="*/ 5 h 50"/>
                <a:gd name="T74" fmla="*/ 16 w 44"/>
                <a:gd name="T75" fmla="*/ 2 h 50"/>
                <a:gd name="T76" fmla="*/ 20 w 44"/>
                <a:gd name="T77" fmla="*/ 0 h 50"/>
                <a:gd name="T78" fmla="*/ 26 w 44"/>
                <a:gd name="T79" fmla="*/ 0 h 50"/>
                <a:gd name="T80" fmla="*/ 26 w 44"/>
                <a:gd name="T81" fmla="*/ 0 h 50"/>
                <a:gd name="T82" fmla="*/ 30 w 44"/>
                <a:gd name="T83" fmla="*/ 0 h 50"/>
                <a:gd name="T84" fmla="*/ 35 w 44"/>
                <a:gd name="T85" fmla="*/ 2 h 50"/>
                <a:gd name="T86" fmla="*/ 39 w 44"/>
                <a:gd name="T87" fmla="*/ 5 h 50"/>
                <a:gd name="T88" fmla="*/ 44 w 44"/>
                <a:gd name="T89" fmla="*/ 8 h 50"/>
                <a:gd name="T90" fmla="*/ 35 w 44"/>
                <a:gd name="T91" fmla="*/ 1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"/>
                <a:gd name="T139" fmla="*/ 0 h 50"/>
                <a:gd name="T140" fmla="*/ 44 w 44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" h="50">
                  <a:moveTo>
                    <a:pt x="35" y="17"/>
                  </a:moveTo>
                  <a:lnTo>
                    <a:pt x="35" y="17"/>
                  </a:lnTo>
                  <a:lnTo>
                    <a:pt x="30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0" y="39"/>
                  </a:lnTo>
                  <a:lnTo>
                    <a:pt x="35" y="36"/>
                  </a:lnTo>
                  <a:lnTo>
                    <a:pt x="44" y="45"/>
                  </a:lnTo>
                  <a:lnTo>
                    <a:pt x="39" y="47"/>
                  </a:lnTo>
                  <a:lnTo>
                    <a:pt x="35" y="49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1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2"/>
                  </a:lnTo>
                  <a:lnTo>
                    <a:pt x="39" y="5"/>
                  </a:lnTo>
                  <a:lnTo>
                    <a:pt x="44" y="8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21"/>
            <p:cNvSpPr>
              <a:spLocks/>
            </p:cNvSpPr>
            <p:nvPr/>
          </p:nvSpPr>
          <p:spPr bwMode="auto">
            <a:xfrm>
              <a:off x="5275" y="4007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13 w 52"/>
                <a:gd name="T3" fmla="*/ 0 h 72"/>
                <a:gd name="T4" fmla="*/ 27 w 52"/>
                <a:gd name="T5" fmla="*/ 34 h 72"/>
                <a:gd name="T6" fmla="*/ 27 w 52"/>
                <a:gd name="T7" fmla="*/ 34 h 72"/>
                <a:gd name="T8" fmla="*/ 38 w 52"/>
                <a:gd name="T9" fmla="*/ 0 h 72"/>
                <a:gd name="T10" fmla="*/ 52 w 52"/>
                <a:gd name="T11" fmla="*/ 0 h 72"/>
                <a:gd name="T12" fmla="*/ 28 w 52"/>
                <a:gd name="T13" fmla="*/ 59 h 72"/>
                <a:gd name="T14" fmla="*/ 28 w 52"/>
                <a:gd name="T15" fmla="*/ 59 h 72"/>
                <a:gd name="T16" fmla="*/ 25 w 52"/>
                <a:gd name="T17" fmla="*/ 65 h 72"/>
                <a:gd name="T18" fmla="*/ 22 w 52"/>
                <a:gd name="T19" fmla="*/ 69 h 72"/>
                <a:gd name="T20" fmla="*/ 16 w 52"/>
                <a:gd name="T21" fmla="*/ 70 h 72"/>
                <a:gd name="T22" fmla="*/ 10 w 52"/>
                <a:gd name="T23" fmla="*/ 72 h 72"/>
                <a:gd name="T24" fmla="*/ 10 w 52"/>
                <a:gd name="T25" fmla="*/ 72 h 72"/>
                <a:gd name="T26" fmla="*/ 0 w 52"/>
                <a:gd name="T27" fmla="*/ 70 h 72"/>
                <a:gd name="T28" fmla="*/ 2 w 52"/>
                <a:gd name="T29" fmla="*/ 60 h 72"/>
                <a:gd name="T30" fmla="*/ 2 w 52"/>
                <a:gd name="T31" fmla="*/ 60 h 72"/>
                <a:gd name="T32" fmla="*/ 7 w 52"/>
                <a:gd name="T33" fmla="*/ 62 h 72"/>
                <a:gd name="T34" fmla="*/ 7 w 52"/>
                <a:gd name="T35" fmla="*/ 62 h 72"/>
                <a:gd name="T36" fmla="*/ 12 w 52"/>
                <a:gd name="T37" fmla="*/ 60 h 72"/>
                <a:gd name="T38" fmla="*/ 15 w 52"/>
                <a:gd name="T39" fmla="*/ 60 h 72"/>
                <a:gd name="T40" fmla="*/ 16 w 52"/>
                <a:gd name="T41" fmla="*/ 57 h 72"/>
                <a:gd name="T42" fmla="*/ 18 w 52"/>
                <a:gd name="T43" fmla="*/ 54 h 72"/>
                <a:gd name="T44" fmla="*/ 21 w 52"/>
                <a:gd name="T45" fmla="*/ 48 h 72"/>
                <a:gd name="T46" fmla="*/ 0 w 52"/>
                <a:gd name="T47" fmla="*/ 0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"/>
                <a:gd name="T73" fmla="*/ 0 h 72"/>
                <a:gd name="T74" fmla="*/ 52 w 52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" h="72">
                  <a:moveTo>
                    <a:pt x="0" y="0"/>
                  </a:moveTo>
                  <a:lnTo>
                    <a:pt x="13" y="0"/>
                  </a:lnTo>
                  <a:lnTo>
                    <a:pt x="27" y="3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28" y="59"/>
                  </a:lnTo>
                  <a:lnTo>
                    <a:pt x="25" y="65"/>
                  </a:lnTo>
                  <a:lnTo>
                    <a:pt x="22" y="69"/>
                  </a:lnTo>
                  <a:lnTo>
                    <a:pt x="16" y="70"/>
                  </a:lnTo>
                  <a:lnTo>
                    <a:pt x="10" y="72"/>
                  </a:lnTo>
                  <a:lnTo>
                    <a:pt x="0" y="70"/>
                  </a:lnTo>
                  <a:lnTo>
                    <a:pt x="2" y="60"/>
                  </a:lnTo>
                  <a:lnTo>
                    <a:pt x="7" y="62"/>
                  </a:lnTo>
                  <a:lnTo>
                    <a:pt x="12" y="60"/>
                  </a:lnTo>
                  <a:lnTo>
                    <a:pt x="15" y="60"/>
                  </a:lnTo>
                  <a:lnTo>
                    <a:pt x="16" y="57"/>
                  </a:lnTo>
                  <a:lnTo>
                    <a:pt x="18" y="54"/>
                  </a:lnTo>
                  <a:lnTo>
                    <a:pt x="2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22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23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24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25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26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27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28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29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230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31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232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233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234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1235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1236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237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238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239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240"/>
            <p:cNvSpPr>
              <a:spLocks/>
            </p:cNvSpPr>
            <p:nvPr/>
          </p:nvSpPr>
          <p:spPr bwMode="auto">
            <a:xfrm>
              <a:off x="3913" y="3983"/>
              <a:ext cx="50" cy="73"/>
            </a:xfrm>
            <a:custGeom>
              <a:avLst/>
              <a:gdLst>
                <a:gd name="T0" fmla="*/ 0 w 50"/>
                <a:gd name="T1" fmla="*/ 0 h 72"/>
                <a:gd name="T2" fmla="*/ 0 w 50"/>
                <a:gd name="T3" fmla="*/ 86 h 72"/>
                <a:gd name="T4" fmla="*/ 50 w 50"/>
                <a:gd name="T5" fmla="*/ 86 h 72"/>
                <a:gd name="T6" fmla="*/ 50 w 50"/>
                <a:gd name="T7" fmla="*/ 75 h 72"/>
                <a:gd name="T8" fmla="*/ 13 w 50"/>
                <a:gd name="T9" fmla="*/ 75 h 72"/>
                <a:gd name="T10" fmla="*/ 13 w 50"/>
                <a:gd name="T11" fmla="*/ 56 h 72"/>
                <a:gd name="T12" fmla="*/ 46 w 50"/>
                <a:gd name="T13" fmla="*/ 56 h 72"/>
                <a:gd name="T14" fmla="*/ 46 w 50"/>
                <a:gd name="T15" fmla="*/ 30 h 72"/>
                <a:gd name="T16" fmla="*/ 13 w 50"/>
                <a:gd name="T17" fmla="*/ 30 h 72"/>
                <a:gd name="T18" fmla="*/ 13 w 50"/>
                <a:gd name="T19" fmla="*/ 12 h 72"/>
                <a:gd name="T20" fmla="*/ 47 w 50"/>
                <a:gd name="T21" fmla="*/ 12 h 72"/>
                <a:gd name="T22" fmla="*/ 47 w 50"/>
                <a:gd name="T23" fmla="*/ 0 h 72"/>
                <a:gd name="T24" fmla="*/ 0 w 50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72"/>
                <a:gd name="T41" fmla="*/ 50 w 50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72">
                  <a:moveTo>
                    <a:pt x="0" y="0"/>
                  </a:moveTo>
                  <a:lnTo>
                    <a:pt x="0" y="72"/>
                  </a:lnTo>
                  <a:lnTo>
                    <a:pt x="50" y="72"/>
                  </a:lnTo>
                  <a:lnTo>
                    <a:pt x="50" y="61"/>
                  </a:lnTo>
                  <a:lnTo>
                    <a:pt x="13" y="61"/>
                  </a:lnTo>
                  <a:lnTo>
                    <a:pt x="13" y="42"/>
                  </a:lnTo>
                  <a:lnTo>
                    <a:pt x="46" y="42"/>
                  </a:lnTo>
                  <a:lnTo>
                    <a:pt x="46" y="30"/>
                  </a:lnTo>
                  <a:lnTo>
                    <a:pt x="13" y="30"/>
                  </a:lnTo>
                  <a:lnTo>
                    <a:pt x="13" y="12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241"/>
            <p:cNvSpPr>
              <a:spLocks/>
            </p:cNvSpPr>
            <p:nvPr/>
          </p:nvSpPr>
          <p:spPr bwMode="auto">
            <a:xfrm>
              <a:off x="3972" y="4007"/>
              <a:ext cx="43" cy="48"/>
            </a:xfrm>
            <a:custGeom>
              <a:avLst/>
              <a:gdLst>
                <a:gd name="T0" fmla="*/ 30 w 44"/>
                <a:gd name="T1" fmla="*/ 48 h 48"/>
                <a:gd name="T2" fmla="*/ 22 w 44"/>
                <a:gd name="T3" fmla="*/ 48 h 48"/>
                <a:gd name="T4" fmla="*/ 22 w 44"/>
                <a:gd name="T5" fmla="*/ 40 h 48"/>
                <a:gd name="T6" fmla="*/ 22 w 44"/>
                <a:gd name="T7" fmla="*/ 40 h 48"/>
                <a:gd name="T8" fmla="*/ 22 w 44"/>
                <a:gd name="T9" fmla="*/ 40 h 48"/>
                <a:gd name="T10" fmla="*/ 22 w 44"/>
                <a:gd name="T11" fmla="*/ 44 h 48"/>
                <a:gd name="T12" fmla="*/ 22 w 44"/>
                <a:gd name="T13" fmla="*/ 47 h 48"/>
                <a:gd name="T14" fmla="*/ 22 w 44"/>
                <a:gd name="T15" fmla="*/ 48 h 48"/>
                <a:gd name="T16" fmla="*/ 17 w 44"/>
                <a:gd name="T17" fmla="*/ 48 h 48"/>
                <a:gd name="T18" fmla="*/ 17 w 44"/>
                <a:gd name="T19" fmla="*/ 48 h 48"/>
                <a:gd name="T20" fmla="*/ 13 w 44"/>
                <a:gd name="T21" fmla="*/ 48 h 48"/>
                <a:gd name="T22" fmla="*/ 9 w 44"/>
                <a:gd name="T23" fmla="*/ 47 h 48"/>
                <a:gd name="T24" fmla="*/ 3 w 44"/>
                <a:gd name="T25" fmla="*/ 44 h 48"/>
                <a:gd name="T26" fmla="*/ 0 w 44"/>
                <a:gd name="T27" fmla="*/ 37 h 48"/>
                <a:gd name="T28" fmla="*/ 0 w 44"/>
                <a:gd name="T29" fmla="*/ 31 h 48"/>
                <a:gd name="T30" fmla="*/ 0 w 44"/>
                <a:gd name="T31" fmla="*/ 0 h 48"/>
                <a:gd name="T32" fmla="*/ 12 w 44"/>
                <a:gd name="T33" fmla="*/ 0 h 48"/>
                <a:gd name="T34" fmla="*/ 12 w 44"/>
                <a:gd name="T35" fmla="*/ 23 h 48"/>
                <a:gd name="T36" fmla="*/ 12 w 44"/>
                <a:gd name="T37" fmla="*/ 23 h 48"/>
                <a:gd name="T38" fmla="*/ 12 w 44"/>
                <a:gd name="T39" fmla="*/ 29 h 48"/>
                <a:gd name="T40" fmla="*/ 13 w 44"/>
                <a:gd name="T41" fmla="*/ 34 h 48"/>
                <a:gd name="T42" fmla="*/ 14 w 44"/>
                <a:gd name="T43" fmla="*/ 37 h 48"/>
                <a:gd name="T44" fmla="*/ 17 w 44"/>
                <a:gd name="T45" fmla="*/ 38 h 48"/>
                <a:gd name="T46" fmla="*/ 20 w 44"/>
                <a:gd name="T47" fmla="*/ 38 h 48"/>
                <a:gd name="T48" fmla="*/ 20 w 44"/>
                <a:gd name="T49" fmla="*/ 38 h 48"/>
                <a:gd name="T50" fmla="*/ 22 w 44"/>
                <a:gd name="T51" fmla="*/ 37 h 48"/>
                <a:gd name="T52" fmla="*/ 22 w 44"/>
                <a:gd name="T53" fmla="*/ 35 h 48"/>
                <a:gd name="T54" fmla="*/ 22 w 44"/>
                <a:gd name="T55" fmla="*/ 31 h 48"/>
                <a:gd name="T56" fmla="*/ 22 w 44"/>
                <a:gd name="T57" fmla="*/ 26 h 48"/>
                <a:gd name="T58" fmla="*/ 22 w 44"/>
                <a:gd name="T59" fmla="*/ 0 h 48"/>
                <a:gd name="T60" fmla="*/ 30 w 44"/>
                <a:gd name="T61" fmla="*/ 0 h 48"/>
                <a:gd name="T62" fmla="*/ 30 w 44"/>
                <a:gd name="T63" fmla="*/ 48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48"/>
                <a:gd name="T98" fmla="*/ 44 w 4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48">
                  <a:moveTo>
                    <a:pt x="44" y="48"/>
                  </a:moveTo>
                  <a:lnTo>
                    <a:pt x="32" y="48"/>
                  </a:lnTo>
                  <a:lnTo>
                    <a:pt x="32" y="40"/>
                  </a:lnTo>
                  <a:lnTo>
                    <a:pt x="29" y="44"/>
                  </a:lnTo>
                  <a:lnTo>
                    <a:pt x="26" y="47"/>
                  </a:lnTo>
                  <a:lnTo>
                    <a:pt x="22" y="48"/>
                  </a:lnTo>
                  <a:lnTo>
                    <a:pt x="17" y="48"/>
                  </a:lnTo>
                  <a:lnTo>
                    <a:pt x="13" y="48"/>
                  </a:lnTo>
                  <a:lnTo>
                    <a:pt x="9" y="47"/>
                  </a:lnTo>
                  <a:lnTo>
                    <a:pt x="3" y="44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13" y="34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0" y="38"/>
                  </a:lnTo>
                  <a:lnTo>
                    <a:pt x="25" y="37"/>
                  </a:lnTo>
                  <a:lnTo>
                    <a:pt x="29" y="35"/>
                  </a:lnTo>
                  <a:lnTo>
                    <a:pt x="31" y="31"/>
                  </a:lnTo>
                  <a:lnTo>
                    <a:pt x="31" y="26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48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242"/>
            <p:cNvSpPr>
              <a:spLocks/>
            </p:cNvSpPr>
            <p:nvPr/>
          </p:nvSpPr>
          <p:spPr bwMode="auto">
            <a:xfrm>
              <a:off x="4028" y="4005"/>
              <a:ext cx="30" cy="50"/>
            </a:xfrm>
            <a:custGeom>
              <a:avLst/>
              <a:gdLst>
                <a:gd name="T0" fmla="*/ 0 w 30"/>
                <a:gd name="T1" fmla="*/ 2 h 50"/>
                <a:gd name="T2" fmla="*/ 13 w 30"/>
                <a:gd name="T3" fmla="*/ 2 h 50"/>
                <a:gd name="T4" fmla="*/ 13 w 30"/>
                <a:gd name="T5" fmla="*/ 9 h 50"/>
                <a:gd name="T6" fmla="*/ 13 w 30"/>
                <a:gd name="T7" fmla="*/ 9 h 50"/>
                <a:gd name="T8" fmla="*/ 13 w 30"/>
                <a:gd name="T9" fmla="*/ 9 h 50"/>
                <a:gd name="T10" fmla="*/ 14 w 30"/>
                <a:gd name="T11" fmla="*/ 6 h 50"/>
                <a:gd name="T12" fmla="*/ 19 w 30"/>
                <a:gd name="T13" fmla="*/ 3 h 50"/>
                <a:gd name="T14" fmla="*/ 22 w 30"/>
                <a:gd name="T15" fmla="*/ 2 h 50"/>
                <a:gd name="T16" fmla="*/ 26 w 30"/>
                <a:gd name="T17" fmla="*/ 0 h 50"/>
                <a:gd name="T18" fmla="*/ 26 w 30"/>
                <a:gd name="T19" fmla="*/ 0 h 50"/>
                <a:gd name="T20" fmla="*/ 30 w 30"/>
                <a:gd name="T21" fmla="*/ 2 h 50"/>
                <a:gd name="T22" fmla="*/ 30 w 30"/>
                <a:gd name="T23" fmla="*/ 12 h 50"/>
                <a:gd name="T24" fmla="*/ 30 w 30"/>
                <a:gd name="T25" fmla="*/ 12 h 50"/>
                <a:gd name="T26" fmla="*/ 25 w 30"/>
                <a:gd name="T27" fmla="*/ 12 h 50"/>
                <a:gd name="T28" fmla="*/ 25 w 30"/>
                <a:gd name="T29" fmla="*/ 12 h 50"/>
                <a:gd name="T30" fmla="*/ 22 w 30"/>
                <a:gd name="T31" fmla="*/ 12 h 50"/>
                <a:gd name="T32" fmla="*/ 19 w 30"/>
                <a:gd name="T33" fmla="*/ 14 h 50"/>
                <a:gd name="T34" fmla="*/ 14 w 30"/>
                <a:gd name="T35" fmla="*/ 17 h 50"/>
                <a:gd name="T36" fmla="*/ 13 w 30"/>
                <a:gd name="T37" fmla="*/ 21 h 50"/>
                <a:gd name="T38" fmla="*/ 13 w 30"/>
                <a:gd name="T39" fmla="*/ 24 h 50"/>
                <a:gd name="T40" fmla="*/ 13 w 30"/>
                <a:gd name="T41" fmla="*/ 50 h 50"/>
                <a:gd name="T42" fmla="*/ 0 w 30"/>
                <a:gd name="T43" fmla="*/ 50 h 50"/>
                <a:gd name="T44" fmla="*/ 0 w 30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50"/>
                <a:gd name="T71" fmla="*/ 30 w 30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50">
                  <a:moveTo>
                    <a:pt x="0" y="2"/>
                  </a:moveTo>
                  <a:lnTo>
                    <a:pt x="13" y="2"/>
                  </a:lnTo>
                  <a:lnTo>
                    <a:pt x="13" y="9"/>
                  </a:lnTo>
                  <a:lnTo>
                    <a:pt x="14" y="6"/>
                  </a:lnTo>
                  <a:lnTo>
                    <a:pt x="19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0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4" y="17"/>
                  </a:lnTo>
                  <a:lnTo>
                    <a:pt x="13" y="21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243"/>
            <p:cNvSpPr>
              <a:spLocks noEditPoints="1"/>
            </p:cNvSpPr>
            <p:nvPr/>
          </p:nvSpPr>
          <p:spPr bwMode="auto">
            <a:xfrm>
              <a:off x="4063" y="4005"/>
              <a:ext cx="51" cy="50"/>
            </a:xfrm>
            <a:custGeom>
              <a:avLst/>
              <a:gdLst>
                <a:gd name="T0" fmla="*/ 25 w 51"/>
                <a:gd name="T1" fmla="*/ 40 h 50"/>
                <a:gd name="T2" fmla="*/ 25 w 51"/>
                <a:gd name="T3" fmla="*/ 40 h 50"/>
                <a:gd name="T4" fmla="*/ 31 w 51"/>
                <a:gd name="T5" fmla="*/ 39 h 50"/>
                <a:gd name="T6" fmla="*/ 37 w 51"/>
                <a:gd name="T7" fmla="*/ 36 h 50"/>
                <a:gd name="T8" fmla="*/ 38 w 51"/>
                <a:gd name="T9" fmla="*/ 31 h 50"/>
                <a:gd name="T10" fmla="*/ 40 w 51"/>
                <a:gd name="T11" fmla="*/ 25 h 50"/>
                <a:gd name="T12" fmla="*/ 40 w 51"/>
                <a:gd name="T13" fmla="*/ 25 h 50"/>
                <a:gd name="T14" fmla="*/ 38 w 51"/>
                <a:gd name="T15" fmla="*/ 21 h 50"/>
                <a:gd name="T16" fmla="*/ 37 w 51"/>
                <a:gd name="T17" fmla="*/ 15 h 50"/>
                <a:gd name="T18" fmla="*/ 31 w 51"/>
                <a:gd name="T19" fmla="*/ 12 h 50"/>
                <a:gd name="T20" fmla="*/ 25 w 51"/>
                <a:gd name="T21" fmla="*/ 11 h 50"/>
                <a:gd name="T22" fmla="*/ 25 w 51"/>
                <a:gd name="T23" fmla="*/ 11 h 50"/>
                <a:gd name="T24" fmla="*/ 19 w 51"/>
                <a:gd name="T25" fmla="*/ 12 h 50"/>
                <a:gd name="T26" fmla="*/ 15 w 51"/>
                <a:gd name="T27" fmla="*/ 15 h 50"/>
                <a:gd name="T28" fmla="*/ 13 w 51"/>
                <a:gd name="T29" fmla="*/ 21 h 50"/>
                <a:gd name="T30" fmla="*/ 12 w 51"/>
                <a:gd name="T31" fmla="*/ 25 h 50"/>
                <a:gd name="T32" fmla="*/ 12 w 51"/>
                <a:gd name="T33" fmla="*/ 25 h 50"/>
                <a:gd name="T34" fmla="*/ 13 w 51"/>
                <a:gd name="T35" fmla="*/ 31 h 50"/>
                <a:gd name="T36" fmla="*/ 15 w 51"/>
                <a:gd name="T37" fmla="*/ 36 h 50"/>
                <a:gd name="T38" fmla="*/ 19 w 51"/>
                <a:gd name="T39" fmla="*/ 39 h 50"/>
                <a:gd name="T40" fmla="*/ 25 w 51"/>
                <a:gd name="T41" fmla="*/ 40 h 50"/>
                <a:gd name="T42" fmla="*/ 25 w 51"/>
                <a:gd name="T43" fmla="*/ 0 h 50"/>
                <a:gd name="T44" fmla="*/ 25 w 51"/>
                <a:gd name="T45" fmla="*/ 0 h 50"/>
                <a:gd name="T46" fmla="*/ 31 w 51"/>
                <a:gd name="T47" fmla="*/ 0 h 50"/>
                <a:gd name="T48" fmla="*/ 35 w 51"/>
                <a:gd name="T49" fmla="*/ 2 h 50"/>
                <a:gd name="T50" fmla="*/ 40 w 51"/>
                <a:gd name="T51" fmla="*/ 5 h 50"/>
                <a:gd name="T52" fmla="*/ 44 w 51"/>
                <a:gd name="T53" fmla="*/ 8 h 50"/>
                <a:gd name="T54" fmla="*/ 47 w 51"/>
                <a:gd name="T55" fmla="*/ 11 h 50"/>
                <a:gd name="T56" fmla="*/ 50 w 51"/>
                <a:gd name="T57" fmla="*/ 15 h 50"/>
                <a:gd name="T58" fmla="*/ 51 w 51"/>
                <a:gd name="T59" fmla="*/ 21 h 50"/>
                <a:gd name="T60" fmla="*/ 51 w 51"/>
                <a:gd name="T61" fmla="*/ 25 h 50"/>
                <a:gd name="T62" fmla="*/ 51 w 51"/>
                <a:gd name="T63" fmla="*/ 25 h 50"/>
                <a:gd name="T64" fmla="*/ 51 w 51"/>
                <a:gd name="T65" fmla="*/ 31 h 50"/>
                <a:gd name="T66" fmla="*/ 50 w 51"/>
                <a:gd name="T67" fmla="*/ 36 h 50"/>
                <a:gd name="T68" fmla="*/ 47 w 51"/>
                <a:gd name="T69" fmla="*/ 40 h 50"/>
                <a:gd name="T70" fmla="*/ 44 w 51"/>
                <a:gd name="T71" fmla="*/ 45 h 50"/>
                <a:gd name="T72" fmla="*/ 40 w 51"/>
                <a:gd name="T73" fmla="*/ 47 h 50"/>
                <a:gd name="T74" fmla="*/ 35 w 51"/>
                <a:gd name="T75" fmla="*/ 49 h 50"/>
                <a:gd name="T76" fmla="*/ 31 w 51"/>
                <a:gd name="T77" fmla="*/ 50 h 50"/>
                <a:gd name="T78" fmla="*/ 25 w 51"/>
                <a:gd name="T79" fmla="*/ 50 h 50"/>
                <a:gd name="T80" fmla="*/ 25 w 51"/>
                <a:gd name="T81" fmla="*/ 50 h 50"/>
                <a:gd name="T82" fmla="*/ 20 w 51"/>
                <a:gd name="T83" fmla="*/ 50 h 50"/>
                <a:gd name="T84" fmla="*/ 16 w 51"/>
                <a:gd name="T85" fmla="*/ 49 h 50"/>
                <a:gd name="T86" fmla="*/ 10 w 51"/>
                <a:gd name="T87" fmla="*/ 47 h 50"/>
                <a:gd name="T88" fmla="*/ 7 w 51"/>
                <a:gd name="T89" fmla="*/ 45 h 50"/>
                <a:gd name="T90" fmla="*/ 4 w 51"/>
                <a:gd name="T91" fmla="*/ 40 h 50"/>
                <a:gd name="T92" fmla="*/ 1 w 51"/>
                <a:gd name="T93" fmla="*/ 36 h 50"/>
                <a:gd name="T94" fmla="*/ 0 w 51"/>
                <a:gd name="T95" fmla="*/ 31 h 50"/>
                <a:gd name="T96" fmla="*/ 0 w 51"/>
                <a:gd name="T97" fmla="*/ 25 h 50"/>
                <a:gd name="T98" fmla="*/ 0 w 51"/>
                <a:gd name="T99" fmla="*/ 25 h 50"/>
                <a:gd name="T100" fmla="*/ 0 w 51"/>
                <a:gd name="T101" fmla="*/ 21 h 50"/>
                <a:gd name="T102" fmla="*/ 1 w 51"/>
                <a:gd name="T103" fmla="*/ 15 h 50"/>
                <a:gd name="T104" fmla="*/ 4 w 51"/>
                <a:gd name="T105" fmla="*/ 11 h 50"/>
                <a:gd name="T106" fmla="*/ 7 w 51"/>
                <a:gd name="T107" fmla="*/ 8 h 50"/>
                <a:gd name="T108" fmla="*/ 10 w 51"/>
                <a:gd name="T109" fmla="*/ 5 h 50"/>
                <a:gd name="T110" fmla="*/ 16 w 51"/>
                <a:gd name="T111" fmla="*/ 2 h 50"/>
                <a:gd name="T112" fmla="*/ 20 w 51"/>
                <a:gd name="T113" fmla="*/ 0 h 50"/>
                <a:gd name="T114" fmla="*/ 25 w 51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"/>
                <a:gd name="T175" fmla="*/ 0 h 50"/>
                <a:gd name="T176" fmla="*/ 51 w 51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" h="50">
                  <a:moveTo>
                    <a:pt x="25" y="40"/>
                  </a:moveTo>
                  <a:lnTo>
                    <a:pt x="25" y="40"/>
                  </a:lnTo>
                  <a:lnTo>
                    <a:pt x="31" y="39"/>
                  </a:lnTo>
                  <a:lnTo>
                    <a:pt x="37" y="36"/>
                  </a:lnTo>
                  <a:lnTo>
                    <a:pt x="38" y="31"/>
                  </a:lnTo>
                  <a:lnTo>
                    <a:pt x="40" y="25"/>
                  </a:lnTo>
                  <a:lnTo>
                    <a:pt x="38" y="21"/>
                  </a:lnTo>
                  <a:lnTo>
                    <a:pt x="37" y="15"/>
                  </a:lnTo>
                  <a:lnTo>
                    <a:pt x="31" y="12"/>
                  </a:lnTo>
                  <a:lnTo>
                    <a:pt x="25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5" y="36"/>
                  </a:lnTo>
                  <a:lnTo>
                    <a:pt x="19" y="39"/>
                  </a:lnTo>
                  <a:lnTo>
                    <a:pt x="25" y="40"/>
                  </a:lnTo>
                  <a:close/>
                  <a:moveTo>
                    <a:pt x="25" y="0"/>
                  </a:moveTo>
                  <a:lnTo>
                    <a:pt x="25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4" y="8"/>
                  </a:lnTo>
                  <a:lnTo>
                    <a:pt x="47" y="11"/>
                  </a:lnTo>
                  <a:lnTo>
                    <a:pt x="50" y="15"/>
                  </a:lnTo>
                  <a:lnTo>
                    <a:pt x="51" y="21"/>
                  </a:lnTo>
                  <a:lnTo>
                    <a:pt x="51" y="25"/>
                  </a:lnTo>
                  <a:lnTo>
                    <a:pt x="51" y="31"/>
                  </a:lnTo>
                  <a:lnTo>
                    <a:pt x="50" y="36"/>
                  </a:lnTo>
                  <a:lnTo>
                    <a:pt x="47" y="40"/>
                  </a:lnTo>
                  <a:lnTo>
                    <a:pt x="44" y="45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1" y="50"/>
                  </a:lnTo>
                  <a:lnTo>
                    <a:pt x="25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0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244"/>
            <p:cNvSpPr>
              <a:spLocks noEditPoints="1"/>
            </p:cNvSpPr>
            <p:nvPr/>
          </p:nvSpPr>
          <p:spPr bwMode="auto">
            <a:xfrm>
              <a:off x="4123" y="4005"/>
              <a:ext cx="53" cy="72"/>
            </a:xfrm>
            <a:custGeom>
              <a:avLst/>
              <a:gdLst>
                <a:gd name="T0" fmla="*/ 27 w 53"/>
                <a:gd name="T1" fmla="*/ 11 h 72"/>
                <a:gd name="T2" fmla="*/ 27 w 53"/>
                <a:gd name="T3" fmla="*/ 11 h 72"/>
                <a:gd name="T4" fmla="*/ 21 w 53"/>
                <a:gd name="T5" fmla="*/ 12 h 72"/>
                <a:gd name="T6" fmla="*/ 16 w 53"/>
                <a:gd name="T7" fmla="*/ 15 h 72"/>
                <a:gd name="T8" fmla="*/ 13 w 53"/>
                <a:gd name="T9" fmla="*/ 21 h 72"/>
                <a:gd name="T10" fmla="*/ 12 w 53"/>
                <a:gd name="T11" fmla="*/ 25 h 72"/>
                <a:gd name="T12" fmla="*/ 12 w 53"/>
                <a:gd name="T13" fmla="*/ 25 h 72"/>
                <a:gd name="T14" fmla="*/ 13 w 53"/>
                <a:gd name="T15" fmla="*/ 31 h 72"/>
                <a:gd name="T16" fmla="*/ 16 w 53"/>
                <a:gd name="T17" fmla="*/ 36 h 72"/>
                <a:gd name="T18" fmla="*/ 21 w 53"/>
                <a:gd name="T19" fmla="*/ 39 h 72"/>
                <a:gd name="T20" fmla="*/ 27 w 53"/>
                <a:gd name="T21" fmla="*/ 40 h 72"/>
                <a:gd name="T22" fmla="*/ 27 w 53"/>
                <a:gd name="T23" fmla="*/ 40 h 72"/>
                <a:gd name="T24" fmla="*/ 32 w 53"/>
                <a:gd name="T25" fmla="*/ 39 h 72"/>
                <a:gd name="T26" fmla="*/ 37 w 53"/>
                <a:gd name="T27" fmla="*/ 36 h 72"/>
                <a:gd name="T28" fmla="*/ 40 w 53"/>
                <a:gd name="T29" fmla="*/ 31 h 72"/>
                <a:gd name="T30" fmla="*/ 40 w 53"/>
                <a:gd name="T31" fmla="*/ 25 h 72"/>
                <a:gd name="T32" fmla="*/ 40 w 53"/>
                <a:gd name="T33" fmla="*/ 25 h 72"/>
                <a:gd name="T34" fmla="*/ 40 w 53"/>
                <a:gd name="T35" fmla="*/ 21 h 72"/>
                <a:gd name="T36" fmla="*/ 37 w 53"/>
                <a:gd name="T37" fmla="*/ 15 h 72"/>
                <a:gd name="T38" fmla="*/ 32 w 53"/>
                <a:gd name="T39" fmla="*/ 12 h 72"/>
                <a:gd name="T40" fmla="*/ 27 w 53"/>
                <a:gd name="T41" fmla="*/ 11 h 72"/>
                <a:gd name="T42" fmla="*/ 0 w 53"/>
                <a:gd name="T43" fmla="*/ 2 h 72"/>
                <a:gd name="T44" fmla="*/ 12 w 53"/>
                <a:gd name="T45" fmla="*/ 2 h 72"/>
                <a:gd name="T46" fmla="*/ 12 w 53"/>
                <a:gd name="T47" fmla="*/ 9 h 72"/>
                <a:gd name="T48" fmla="*/ 12 w 53"/>
                <a:gd name="T49" fmla="*/ 9 h 72"/>
                <a:gd name="T50" fmla="*/ 12 w 53"/>
                <a:gd name="T51" fmla="*/ 9 h 72"/>
                <a:gd name="T52" fmla="*/ 15 w 53"/>
                <a:gd name="T53" fmla="*/ 5 h 72"/>
                <a:gd name="T54" fmla="*/ 19 w 53"/>
                <a:gd name="T55" fmla="*/ 2 h 72"/>
                <a:gd name="T56" fmla="*/ 24 w 53"/>
                <a:gd name="T57" fmla="*/ 0 h 72"/>
                <a:gd name="T58" fmla="*/ 28 w 53"/>
                <a:gd name="T59" fmla="*/ 0 h 72"/>
                <a:gd name="T60" fmla="*/ 28 w 53"/>
                <a:gd name="T61" fmla="*/ 0 h 72"/>
                <a:gd name="T62" fmla="*/ 34 w 53"/>
                <a:gd name="T63" fmla="*/ 0 h 72"/>
                <a:gd name="T64" fmla="*/ 38 w 53"/>
                <a:gd name="T65" fmla="*/ 2 h 72"/>
                <a:gd name="T66" fmla="*/ 43 w 53"/>
                <a:gd name="T67" fmla="*/ 5 h 72"/>
                <a:gd name="T68" fmla="*/ 46 w 53"/>
                <a:gd name="T69" fmla="*/ 8 h 72"/>
                <a:gd name="T70" fmla="*/ 49 w 53"/>
                <a:gd name="T71" fmla="*/ 12 h 72"/>
                <a:gd name="T72" fmla="*/ 50 w 53"/>
                <a:gd name="T73" fmla="*/ 17 h 72"/>
                <a:gd name="T74" fmla="*/ 53 w 53"/>
                <a:gd name="T75" fmla="*/ 25 h 72"/>
                <a:gd name="T76" fmla="*/ 53 w 53"/>
                <a:gd name="T77" fmla="*/ 25 h 72"/>
                <a:gd name="T78" fmla="*/ 52 w 53"/>
                <a:gd name="T79" fmla="*/ 31 h 72"/>
                <a:gd name="T80" fmla="*/ 50 w 53"/>
                <a:gd name="T81" fmla="*/ 36 h 72"/>
                <a:gd name="T82" fmla="*/ 49 w 53"/>
                <a:gd name="T83" fmla="*/ 40 h 72"/>
                <a:gd name="T84" fmla="*/ 46 w 53"/>
                <a:gd name="T85" fmla="*/ 45 h 72"/>
                <a:gd name="T86" fmla="*/ 43 w 53"/>
                <a:gd name="T87" fmla="*/ 47 h 72"/>
                <a:gd name="T88" fmla="*/ 38 w 53"/>
                <a:gd name="T89" fmla="*/ 49 h 72"/>
                <a:gd name="T90" fmla="*/ 34 w 53"/>
                <a:gd name="T91" fmla="*/ 50 h 72"/>
                <a:gd name="T92" fmla="*/ 30 w 53"/>
                <a:gd name="T93" fmla="*/ 50 h 72"/>
                <a:gd name="T94" fmla="*/ 30 w 53"/>
                <a:gd name="T95" fmla="*/ 50 h 72"/>
                <a:gd name="T96" fmla="*/ 24 w 53"/>
                <a:gd name="T97" fmla="*/ 50 h 72"/>
                <a:gd name="T98" fmla="*/ 19 w 53"/>
                <a:gd name="T99" fmla="*/ 49 h 72"/>
                <a:gd name="T100" fmla="*/ 15 w 53"/>
                <a:gd name="T101" fmla="*/ 46 h 72"/>
                <a:gd name="T102" fmla="*/ 13 w 53"/>
                <a:gd name="T103" fmla="*/ 43 h 72"/>
                <a:gd name="T104" fmla="*/ 12 w 53"/>
                <a:gd name="T105" fmla="*/ 43 h 72"/>
                <a:gd name="T106" fmla="*/ 12 w 53"/>
                <a:gd name="T107" fmla="*/ 72 h 72"/>
                <a:gd name="T108" fmla="*/ 0 w 53"/>
                <a:gd name="T109" fmla="*/ 72 h 72"/>
                <a:gd name="T110" fmla="*/ 0 w 53"/>
                <a:gd name="T111" fmla="*/ 2 h 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"/>
                <a:gd name="T169" fmla="*/ 0 h 72"/>
                <a:gd name="T170" fmla="*/ 53 w 53"/>
                <a:gd name="T171" fmla="*/ 72 h 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" h="72">
                  <a:moveTo>
                    <a:pt x="27" y="11"/>
                  </a:move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0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close/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9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3" y="5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0" y="17"/>
                  </a:lnTo>
                  <a:lnTo>
                    <a:pt x="53" y="25"/>
                  </a:lnTo>
                  <a:lnTo>
                    <a:pt x="52" y="31"/>
                  </a:lnTo>
                  <a:lnTo>
                    <a:pt x="50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3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0" y="50"/>
                  </a:lnTo>
                  <a:lnTo>
                    <a:pt x="24" y="50"/>
                  </a:lnTo>
                  <a:lnTo>
                    <a:pt x="19" y="49"/>
                  </a:lnTo>
                  <a:lnTo>
                    <a:pt x="15" y="46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72"/>
                  </a:lnTo>
                  <a:lnTo>
                    <a:pt x="0" y="7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245"/>
            <p:cNvSpPr>
              <a:spLocks noEditPoints="1"/>
            </p:cNvSpPr>
            <p:nvPr/>
          </p:nvSpPr>
          <p:spPr bwMode="auto">
            <a:xfrm>
              <a:off x="4182" y="4005"/>
              <a:ext cx="48" cy="50"/>
            </a:xfrm>
            <a:custGeom>
              <a:avLst/>
              <a:gdLst>
                <a:gd name="T0" fmla="*/ 37 w 48"/>
                <a:gd name="T1" fmla="*/ 21 h 50"/>
                <a:gd name="T2" fmla="*/ 37 w 48"/>
                <a:gd name="T3" fmla="*/ 21 h 50"/>
                <a:gd name="T4" fmla="*/ 35 w 48"/>
                <a:gd name="T5" fmla="*/ 17 h 50"/>
                <a:gd name="T6" fmla="*/ 34 w 48"/>
                <a:gd name="T7" fmla="*/ 12 h 50"/>
                <a:gd name="T8" fmla="*/ 29 w 48"/>
                <a:gd name="T9" fmla="*/ 11 h 50"/>
                <a:gd name="T10" fmla="*/ 25 w 48"/>
                <a:gd name="T11" fmla="*/ 9 h 50"/>
                <a:gd name="T12" fmla="*/ 25 w 48"/>
                <a:gd name="T13" fmla="*/ 9 h 50"/>
                <a:gd name="T14" fmla="*/ 19 w 48"/>
                <a:gd name="T15" fmla="*/ 11 h 50"/>
                <a:gd name="T16" fmla="*/ 16 w 48"/>
                <a:gd name="T17" fmla="*/ 12 h 50"/>
                <a:gd name="T18" fmla="*/ 13 w 48"/>
                <a:gd name="T19" fmla="*/ 17 h 50"/>
                <a:gd name="T20" fmla="*/ 12 w 48"/>
                <a:gd name="T21" fmla="*/ 21 h 50"/>
                <a:gd name="T22" fmla="*/ 37 w 48"/>
                <a:gd name="T23" fmla="*/ 21 h 50"/>
                <a:gd name="T24" fmla="*/ 12 w 48"/>
                <a:gd name="T25" fmla="*/ 30 h 50"/>
                <a:gd name="T26" fmla="*/ 12 w 48"/>
                <a:gd name="T27" fmla="*/ 30 h 50"/>
                <a:gd name="T28" fmla="*/ 13 w 48"/>
                <a:gd name="T29" fmla="*/ 34 h 50"/>
                <a:gd name="T30" fmla="*/ 16 w 48"/>
                <a:gd name="T31" fmla="*/ 39 h 50"/>
                <a:gd name="T32" fmla="*/ 20 w 48"/>
                <a:gd name="T33" fmla="*/ 40 h 50"/>
                <a:gd name="T34" fmla="*/ 25 w 48"/>
                <a:gd name="T35" fmla="*/ 42 h 50"/>
                <a:gd name="T36" fmla="*/ 25 w 48"/>
                <a:gd name="T37" fmla="*/ 42 h 50"/>
                <a:gd name="T38" fmla="*/ 29 w 48"/>
                <a:gd name="T39" fmla="*/ 42 h 50"/>
                <a:gd name="T40" fmla="*/ 32 w 48"/>
                <a:gd name="T41" fmla="*/ 40 h 50"/>
                <a:gd name="T42" fmla="*/ 38 w 48"/>
                <a:gd name="T43" fmla="*/ 34 h 50"/>
                <a:gd name="T44" fmla="*/ 47 w 48"/>
                <a:gd name="T45" fmla="*/ 42 h 50"/>
                <a:gd name="T46" fmla="*/ 47 w 48"/>
                <a:gd name="T47" fmla="*/ 42 h 50"/>
                <a:gd name="T48" fmla="*/ 41 w 48"/>
                <a:gd name="T49" fmla="*/ 46 h 50"/>
                <a:gd name="T50" fmla="*/ 37 w 48"/>
                <a:gd name="T51" fmla="*/ 49 h 50"/>
                <a:gd name="T52" fmla="*/ 31 w 48"/>
                <a:gd name="T53" fmla="*/ 50 h 50"/>
                <a:gd name="T54" fmla="*/ 26 w 48"/>
                <a:gd name="T55" fmla="*/ 50 h 50"/>
                <a:gd name="T56" fmla="*/ 26 w 48"/>
                <a:gd name="T57" fmla="*/ 50 h 50"/>
                <a:gd name="T58" fmla="*/ 20 w 48"/>
                <a:gd name="T59" fmla="*/ 50 h 50"/>
                <a:gd name="T60" fmla="*/ 16 w 48"/>
                <a:gd name="T61" fmla="*/ 49 h 50"/>
                <a:gd name="T62" fmla="*/ 12 w 48"/>
                <a:gd name="T63" fmla="*/ 47 h 50"/>
                <a:gd name="T64" fmla="*/ 7 w 48"/>
                <a:gd name="T65" fmla="*/ 45 h 50"/>
                <a:gd name="T66" fmla="*/ 4 w 48"/>
                <a:gd name="T67" fmla="*/ 40 h 50"/>
                <a:gd name="T68" fmla="*/ 1 w 48"/>
                <a:gd name="T69" fmla="*/ 36 h 50"/>
                <a:gd name="T70" fmla="*/ 0 w 48"/>
                <a:gd name="T71" fmla="*/ 31 h 50"/>
                <a:gd name="T72" fmla="*/ 0 w 48"/>
                <a:gd name="T73" fmla="*/ 25 h 50"/>
                <a:gd name="T74" fmla="*/ 0 w 48"/>
                <a:gd name="T75" fmla="*/ 25 h 50"/>
                <a:gd name="T76" fmla="*/ 0 w 48"/>
                <a:gd name="T77" fmla="*/ 21 h 50"/>
                <a:gd name="T78" fmla="*/ 1 w 48"/>
                <a:gd name="T79" fmla="*/ 15 h 50"/>
                <a:gd name="T80" fmla="*/ 4 w 48"/>
                <a:gd name="T81" fmla="*/ 11 h 50"/>
                <a:gd name="T82" fmla="*/ 7 w 48"/>
                <a:gd name="T83" fmla="*/ 8 h 50"/>
                <a:gd name="T84" fmla="*/ 12 w 48"/>
                <a:gd name="T85" fmla="*/ 5 h 50"/>
                <a:gd name="T86" fmla="*/ 16 w 48"/>
                <a:gd name="T87" fmla="*/ 2 h 50"/>
                <a:gd name="T88" fmla="*/ 20 w 48"/>
                <a:gd name="T89" fmla="*/ 0 h 50"/>
                <a:gd name="T90" fmla="*/ 26 w 48"/>
                <a:gd name="T91" fmla="*/ 0 h 50"/>
                <a:gd name="T92" fmla="*/ 26 w 48"/>
                <a:gd name="T93" fmla="*/ 0 h 50"/>
                <a:gd name="T94" fmla="*/ 31 w 48"/>
                <a:gd name="T95" fmla="*/ 0 h 50"/>
                <a:gd name="T96" fmla="*/ 35 w 48"/>
                <a:gd name="T97" fmla="*/ 2 h 50"/>
                <a:gd name="T98" fmla="*/ 40 w 48"/>
                <a:gd name="T99" fmla="*/ 5 h 50"/>
                <a:gd name="T100" fmla="*/ 43 w 48"/>
                <a:gd name="T101" fmla="*/ 8 h 50"/>
                <a:gd name="T102" fmla="*/ 45 w 48"/>
                <a:gd name="T103" fmla="*/ 11 h 50"/>
                <a:gd name="T104" fmla="*/ 47 w 48"/>
                <a:gd name="T105" fmla="*/ 15 h 50"/>
                <a:gd name="T106" fmla="*/ 48 w 48"/>
                <a:gd name="T107" fmla="*/ 21 h 50"/>
                <a:gd name="T108" fmla="*/ 48 w 48"/>
                <a:gd name="T109" fmla="*/ 27 h 50"/>
                <a:gd name="T110" fmla="*/ 48 w 48"/>
                <a:gd name="T111" fmla="*/ 30 h 50"/>
                <a:gd name="T112" fmla="*/ 12 w 48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"/>
                <a:gd name="T172" fmla="*/ 0 h 50"/>
                <a:gd name="T173" fmla="*/ 48 w 48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" h="50">
                  <a:moveTo>
                    <a:pt x="37" y="21"/>
                  </a:moveTo>
                  <a:lnTo>
                    <a:pt x="37" y="21"/>
                  </a:lnTo>
                  <a:lnTo>
                    <a:pt x="35" y="17"/>
                  </a:lnTo>
                  <a:lnTo>
                    <a:pt x="34" y="12"/>
                  </a:lnTo>
                  <a:lnTo>
                    <a:pt x="29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6" y="12"/>
                  </a:lnTo>
                  <a:lnTo>
                    <a:pt x="13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3" y="34"/>
                  </a:lnTo>
                  <a:lnTo>
                    <a:pt x="16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2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1" y="46"/>
                  </a:lnTo>
                  <a:lnTo>
                    <a:pt x="37" y="49"/>
                  </a:lnTo>
                  <a:lnTo>
                    <a:pt x="31" y="50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1"/>
                  </a:lnTo>
                  <a:lnTo>
                    <a:pt x="48" y="27"/>
                  </a:lnTo>
                  <a:lnTo>
                    <a:pt x="48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246"/>
            <p:cNvSpPr>
              <a:spLocks noEditPoints="1"/>
            </p:cNvSpPr>
            <p:nvPr/>
          </p:nvSpPr>
          <p:spPr bwMode="auto">
            <a:xfrm>
              <a:off x="4238" y="4005"/>
              <a:ext cx="44" cy="50"/>
            </a:xfrm>
            <a:custGeom>
              <a:avLst/>
              <a:gdLst>
                <a:gd name="T0" fmla="*/ 32 w 44"/>
                <a:gd name="T1" fmla="*/ 28 h 50"/>
                <a:gd name="T2" fmla="*/ 31 w 44"/>
                <a:gd name="T3" fmla="*/ 28 h 50"/>
                <a:gd name="T4" fmla="*/ 31 w 44"/>
                <a:gd name="T5" fmla="*/ 28 h 50"/>
                <a:gd name="T6" fmla="*/ 25 w 44"/>
                <a:gd name="T7" fmla="*/ 28 h 50"/>
                <a:gd name="T8" fmla="*/ 19 w 44"/>
                <a:gd name="T9" fmla="*/ 30 h 50"/>
                <a:gd name="T10" fmla="*/ 14 w 44"/>
                <a:gd name="T11" fmla="*/ 31 h 50"/>
                <a:gd name="T12" fmla="*/ 13 w 44"/>
                <a:gd name="T13" fmla="*/ 33 h 50"/>
                <a:gd name="T14" fmla="*/ 11 w 44"/>
                <a:gd name="T15" fmla="*/ 36 h 50"/>
                <a:gd name="T16" fmla="*/ 11 w 44"/>
                <a:gd name="T17" fmla="*/ 36 h 50"/>
                <a:gd name="T18" fmla="*/ 13 w 44"/>
                <a:gd name="T19" fmla="*/ 39 h 50"/>
                <a:gd name="T20" fmla="*/ 14 w 44"/>
                <a:gd name="T21" fmla="*/ 40 h 50"/>
                <a:gd name="T22" fmla="*/ 20 w 44"/>
                <a:gd name="T23" fmla="*/ 42 h 50"/>
                <a:gd name="T24" fmla="*/ 20 w 44"/>
                <a:gd name="T25" fmla="*/ 42 h 50"/>
                <a:gd name="T26" fmla="*/ 26 w 44"/>
                <a:gd name="T27" fmla="*/ 42 h 50"/>
                <a:gd name="T28" fmla="*/ 29 w 44"/>
                <a:gd name="T29" fmla="*/ 39 h 50"/>
                <a:gd name="T30" fmla="*/ 32 w 44"/>
                <a:gd name="T31" fmla="*/ 36 h 50"/>
                <a:gd name="T32" fmla="*/ 32 w 44"/>
                <a:gd name="T33" fmla="*/ 31 h 50"/>
                <a:gd name="T34" fmla="*/ 32 w 44"/>
                <a:gd name="T35" fmla="*/ 28 h 50"/>
                <a:gd name="T36" fmla="*/ 34 w 44"/>
                <a:gd name="T37" fmla="*/ 43 h 50"/>
                <a:gd name="T38" fmla="*/ 34 w 44"/>
                <a:gd name="T39" fmla="*/ 43 h 50"/>
                <a:gd name="T40" fmla="*/ 34 w 44"/>
                <a:gd name="T41" fmla="*/ 43 h 50"/>
                <a:gd name="T42" fmla="*/ 31 w 44"/>
                <a:gd name="T43" fmla="*/ 47 h 50"/>
                <a:gd name="T44" fmla="*/ 26 w 44"/>
                <a:gd name="T45" fmla="*/ 49 h 50"/>
                <a:gd name="T46" fmla="*/ 22 w 44"/>
                <a:gd name="T47" fmla="*/ 50 h 50"/>
                <a:gd name="T48" fmla="*/ 17 w 44"/>
                <a:gd name="T49" fmla="*/ 50 h 50"/>
                <a:gd name="T50" fmla="*/ 17 w 44"/>
                <a:gd name="T51" fmla="*/ 50 h 50"/>
                <a:gd name="T52" fmla="*/ 11 w 44"/>
                <a:gd name="T53" fmla="*/ 50 h 50"/>
                <a:gd name="T54" fmla="*/ 6 w 44"/>
                <a:gd name="T55" fmla="*/ 47 h 50"/>
                <a:gd name="T56" fmla="*/ 1 w 44"/>
                <a:gd name="T57" fmla="*/ 43 h 50"/>
                <a:gd name="T58" fmla="*/ 0 w 44"/>
                <a:gd name="T59" fmla="*/ 37 h 50"/>
                <a:gd name="T60" fmla="*/ 0 w 44"/>
                <a:gd name="T61" fmla="*/ 37 h 50"/>
                <a:gd name="T62" fmla="*/ 1 w 44"/>
                <a:gd name="T63" fmla="*/ 31 h 50"/>
                <a:gd name="T64" fmla="*/ 3 w 44"/>
                <a:gd name="T65" fmla="*/ 27 h 50"/>
                <a:gd name="T66" fmla="*/ 7 w 44"/>
                <a:gd name="T67" fmla="*/ 24 h 50"/>
                <a:gd name="T68" fmla="*/ 10 w 44"/>
                <a:gd name="T69" fmla="*/ 22 h 50"/>
                <a:gd name="T70" fmla="*/ 20 w 44"/>
                <a:gd name="T71" fmla="*/ 21 h 50"/>
                <a:gd name="T72" fmla="*/ 31 w 44"/>
                <a:gd name="T73" fmla="*/ 20 h 50"/>
                <a:gd name="T74" fmla="*/ 34 w 44"/>
                <a:gd name="T75" fmla="*/ 20 h 50"/>
                <a:gd name="T76" fmla="*/ 34 w 44"/>
                <a:gd name="T77" fmla="*/ 18 h 50"/>
                <a:gd name="T78" fmla="*/ 34 w 44"/>
                <a:gd name="T79" fmla="*/ 18 h 50"/>
                <a:gd name="T80" fmla="*/ 32 w 44"/>
                <a:gd name="T81" fmla="*/ 15 h 50"/>
                <a:gd name="T82" fmla="*/ 31 w 44"/>
                <a:gd name="T83" fmla="*/ 12 h 50"/>
                <a:gd name="T84" fmla="*/ 26 w 44"/>
                <a:gd name="T85" fmla="*/ 11 h 50"/>
                <a:gd name="T86" fmla="*/ 22 w 44"/>
                <a:gd name="T87" fmla="*/ 9 h 50"/>
                <a:gd name="T88" fmla="*/ 22 w 44"/>
                <a:gd name="T89" fmla="*/ 9 h 50"/>
                <a:gd name="T90" fmla="*/ 14 w 44"/>
                <a:gd name="T91" fmla="*/ 11 h 50"/>
                <a:gd name="T92" fmla="*/ 10 w 44"/>
                <a:gd name="T93" fmla="*/ 15 h 50"/>
                <a:gd name="T94" fmla="*/ 3 w 44"/>
                <a:gd name="T95" fmla="*/ 8 h 50"/>
                <a:gd name="T96" fmla="*/ 3 w 44"/>
                <a:gd name="T97" fmla="*/ 8 h 50"/>
                <a:gd name="T98" fmla="*/ 7 w 44"/>
                <a:gd name="T99" fmla="*/ 5 h 50"/>
                <a:gd name="T100" fmla="*/ 13 w 44"/>
                <a:gd name="T101" fmla="*/ 2 h 50"/>
                <a:gd name="T102" fmla="*/ 17 w 44"/>
                <a:gd name="T103" fmla="*/ 0 h 50"/>
                <a:gd name="T104" fmla="*/ 23 w 44"/>
                <a:gd name="T105" fmla="*/ 0 h 50"/>
                <a:gd name="T106" fmla="*/ 23 w 44"/>
                <a:gd name="T107" fmla="*/ 0 h 50"/>
                <a:gd name="T108" fmla="*/ 31 w 44"/>
                <a:gd name="T109" fmla="*/ 2 h 50"/>
                <a:gd name="T110" fmla="*/ 35 w 44"/>
                <a:gd name="T111" fmla="*/ 3 h 50"/>
                <a:gd name="T112" fmla="*/ 39 w 44"/>
                <a:gd name="T113" fmla="*/ 6 h 50"/>
                <a:gd name="T114" fmla="*/ 41 w 44"/>
                <a:gd name="T115" fmla="*/ 9 h 50"/>
                <a:gd name="T116" fmla="*/ 44 w 44"/>
                <a:gd name="T117" fmla="*/ 17 h 50"/>
                <a:gd name="T118" fmla="*/ 44 w 44"/>
                <a:gd name="T119" fmla="*/ 22 h 50"/>
                <a:gd name="T120" fmla="*/ 44 w 44"/>
                <a:gd name="T121" fmla="*/ 50 h 50"/>
                <a:gd name="T122" fmla="*/ 34 w 44"/>
                <a:gd name="T123" fmla="*/ 50 h 50"/>
                <a:gd name="T124" fmla="*/ 34 w 44"/>
                <a:gd name="T125" fmla="*/ 43 h 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4"/>
                <a:gd name="T190" fmla="*/ 0 h 50"/>
                <a:gd name="T191" fmla="*/ 44 w 44"/>
                <a:gd name="T192" fmla="*/ 50 h 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4" h="50">
                  <a:moveTo>
                    <a:pt x="32" y="28"/>
                  </a:moveTo>
                  <a:lnTo>
                    <a:pt x="31" y="28"/>
                  </a:lnTo>
                  <a:lnTo>
                    <a:pt x="25" y="28"/>
                  </a:lnTo>
                  <a:lnTo>
                    <a:pt x="19" y="30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4" y="40"/>
                  </a:lnTo>
                  <a:lnTo>
                    <a:pt x="20" y="42"/>
                  </a:lnTo>
                  <a:lnTo>
                    <a:pt x="26" y="42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2" y="31"/>
                  </a:lnTo>
                  <a:lnTo>
                    <a:pt x="32" y="28"/>
                  </a:lnTo>
                  <a:close/>
                  <a:moveTo>
                    <a:pt x="34" y="43"/>
                  </a:moveTo>
                  <a:lnTo>
                    <a:pt x="34" y="43"/>
                  </a:lnTo>
                  <a:lnTo>
                    <a:pt x="31" y="47"/>
                  </a:lnTo>
                  <a:lnTo>
                    <a:pt x="26" y="49"/>
                  </a:lnTo>
                  <a:lnTo>
                    <a:pt x="22" y="50"/>
                  </a:lnTo>
                  <a:lnTo>
                    <a:pt x="17" y="50"/>
                  </a:lnTo>
                  <a:lnTo>
                    <a:pt x="11" y="50"/>
                  </a:lnTo>
                  <a:lnTo>
                    <a:pt x="6" y="47"/>
                  </a:lnTo>
                  <a:lnTo>
                    <a:pt x="1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3" y="27"/>
                  </a:lnTo>
                  <a:lnTo>
                    <a:pt x="7" y="24"/>
                  </a:lnTo>
                  <a:lnTo>
                    <a:pt x="10" y="22"/>
                  </a:lnTo>
                  <a:lnTo>
                    <a:pt x="20" y="21"/>
                  </a:lnTo>
                  <a:lnTo>
                    <a:pt x="31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5"/>
                  </a:lnTo>
                  <a:lnTo>
                    <a:pt x="31" y="12"/>
                  </a:lnTo>
                  <a:lnTo>
                    <a:pt x="26" y="11"/>
                  </a:lnTo>
                  <a:lnTo>
                    <a:pt x="22" y="9"/>
                  </a:lnTo>
                  <a:lnTo>
                    <a:pt x="14" y="11"/>
                  </a:lnTo>
                  <a:lnTo>
                    <a:pt x="10" y="15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1" y="2"/>
                  </a:lnTo>
                  <a:lnTo>
                    <a:pt x="35" y="3"/>
                  </a:lnTo>
                  <a:lnTo>
                    <a:pt x="39" y="6"/>
                  </a:lnTo>
                  <a:lnTo>
                    <a:pt x="41" y="9"/>
                  </a:lnTo>
                  <a:lnTo>
                    <a:pt x="44" y="17"/>
                  </a:lnTo>
                  <a:lnTo>
                    <a:pt x="44" y="22"/>
                  </a:lnTo>
                  <a:lnTo>
                    <a:pt x="44" y="50"/>
                  </a:lnTo>
                  <a:lnTo>
                    <a:pt x="34" y="50"/>
                  </a:lnTo>
                  <a:lnTo>
                    <a:pt x="34" y="4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47"/>
            <p:cNvSpPr>
              <a:spLocks/>
            </p:cNvSpPr>
            <p:nvPr/>
          </p:nvSpPr>
          <p:spPr bwMode="auto">
            <a:xfrm>
              <a:off x="4292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0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248"/>
            <p:cNvSpPr>
              <a:spLocks/>
            </p:cNvSpPr>
            <p:nvPr/>
          </p:nvSpPr>
          <p:spPr bwMode="auto">
            <a:xfrm>
              <a:off x="4380" y="3983"/>
              <a:ext cx="48" cy="73"/>
            </a:xfrm>
            <a:custGeom>
              <a:avLst/>
              <a:gdLst>
                <a:gd name="T0" fmla="*/ 0 w 49"/>
                <a:gd name="T1" fmla="*/ 0 h 72"/>
                <a:gd name="T2" fmla="*/ 33 w 49"/>
                <a:gd name="T3" fmla="*/ 0 h 72"/>
                <a:gd name="T4" fmla="*/ 33 w 49"/>
                <a:gd name="T5" fmla="*/ 12 h 72"/>
                <a:gd name="T6" fmla="*/ 12 w 49"/>
                <a:gd name="T7" fmla="*/ 12 h 72"/>
                <a:gd name="T8" fmla="*/ 12 w 49"/>
                <a:gd name="T9" fmla="*/ 30 h 72"/>
                <a:gd name="T10" fmla="*/ 32 w 49"/>
                <a:gd name="T11" fmla="*/ 30 h 72"/>
                <a:gd name="T12" fmla="*/ 32 w 49"/>
                <a:gd name="T13" fmla="*/ 56 h 72"/>
                <a:gd name="T14" fmla="*/ 12 w 49"/>
                <a:gd name="T15" fmla="*/ 56 h 72"/>
                <a:gd name="T16" fmla="*/ 12 w 49"/>
                <a:gd name="T17" fmla="*/ 75 h 72"/>
                <a:gd name="T18" fmla="*/ 35 w 49"/>
                <a:gd name="T19" fmla="*/ 75 h 72"/>
                <a:gd name="T20" fmla="*/ 35 w 49"/>
                <a:gd name="T21" fmla="*/ 86 h 72"/>
                <a:gd name="T22" fmla="*/ 0 w 49"/>
                <a:gd name="T23" fmla="*/ 86 h 72"/>
                <a:gd name="T24" fmla="*/ 0 w 49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72"/>
                <a:gd name="T41" fmla="*/ 49 w 49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72">
                  <a:moveTo>
                    <a:pt x="0" y="0"/>
                  </a:moveTo>
                  <a:lnTo>
                    <a:pt x="47" y="0"/>
                  </a:lnTo>
                  <a:lnTo>
                    <a:pt x="47" y="12"/>
                  </a:lnTo>
                  <a:lnTo>
                    <a:pt x="12" y="12"/>
                  </a:lnTo>
                  <a:lnTo>
                    <a:pt x="12" y="30"/>
                  </a:lnTo>
                  <a:lnTo>
                    <a:pt x="46" y="30"/>
                  </a:lnTo>
                  <a:lnTo>
                    <a:pt x="46" y="42"/>
                  </a:lnTo>
                  <a:lnTo>
                    <a:pt x="12" y="42"/>
                  </a:lnTo>
                  <a:lnTo>
                    <a:pt x="12" y="61"/>
                  </a:lnTo>
                  <a:lnTo>
                    <a:pt x="49" y="61"/>
                  </a:lnTo>
                  <a:lnTo>
                    <a:pt x="49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249"/>
            <p:cNvSpPr>
              <a:spLocks/>
            </p:cNvSpPr>
            <p:nvPr/>
          </p:nvSpPr>
          <p:spPr bwMode="auto">
            <a:xfrm>
              <a:off x="4439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250"/>
            <p:cNvSpPr>
              <a:spLocks/>
            </p:cNvSpPr>
            <p:nvPr/>
          </p:nvSpPr>
          <p:spPr bwMode="auto">
            <a:xfrm>
              <a:off x="4488" y="4007"/>
              <a:ext cx="51" cy="48"/>
            </a:xfrm>
            <a:custGeom>
              <a:avLst/>
              <a:gdLst>
                <a:gd name="T0" fmla="*/ 0 w 51"/>
                <a:gd name="T1" fmla="*/ 0 h 48"/>
                <a:gd name="T2" fmla="*/ 13 w 51"/>
                <a:gd name="T3" fmla="*/ 0 h 48"/>
                <a:gd name="T4" fmla="*/ 26 w 51"/>
                <a:gd name="T5" fmla="*/ 34 h 48"/>
                <a:gd name="T6" fmla="*/ 26 w 51"/>
                <a:gd name="T7" fmla="*/ 34 h 48"/>
                <a:gd name="T8" fmla="*/ 39 w 51"/>
                <a:gd name="T9" fmla="*/ 0 h 48"/>
                <a:gd name="T10" fmla="*/ 51 w 51"/>
                <a:gd name="T11" fmla="*/ 0 h 48"/>
                <a:gd name="T12" fmla="*/ 32 w 51"/>
                <a:gd name="T13" fmla="*/ 48 h 48"/>
                <a:gd name="T14" fmla="*/ 20 w 51"/>
                <a:gd name="T15" fmla="*/ 48 h 48"/>
                <a:gd name="T16" fmla="*/ 0 w 51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48"/>
                <a:gd name="T29" fmla="*/ 51 w 51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48">
                  <a:moveTo>
                    <a:pt x="0" y="0"/>
                  </a:moveTo>
                  <a:lnTo>
                    <a:pt x="13" y="0"/>
                  </a:lnTo>
                  <a:lnTo>
                    <a:pt x="26" y="3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32" y="48"/>
                  </a:lnTo>
                  <a:lnTo>
                    <a:pt x="2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251"/>
            <p:cNvSpPr>
              <a:spLocks noEditPoints="1"/>
            </p:cNvSpPr>
            <p:nvPr/>
          </p:nvSpPr>
          <p:spPr bwMode="auto">
            <a:xfrm>
              <a:off x="4545" y="3983"/>
              <a:ext cx="14" cy="73"/>
            </a:xfrm>
            <a:custGeom>
              <a:avLst/>
              <a:gdLst>
                <a:gd name="T0" fmla="*/ 7 w 15"/>
                <a:gd name="T1" fmla="*/ 0 h 72"/>
                <a:gd name="T2" fmla="*/ 7 w 15"/>
                <a:gd name="T3" fmla="*/ 0 h 72"/>
                <a:gd name="T4" fmla="*/ 7 w 15"/>
                <a:gd name="T5" fmla="*/ 0 h 72"/>
                <a:gd name="T6" fmla="*/ 7 w 15"/>
                <a:gd name="T7" fmla="*/ 2 h 72"/>
                <a:gd name="T8" fmla="*/ 7 w 15"/>
                <a:gd name="T9" fmla="*/ 5 h 72"/>
                <a:gd name="T10" fmla="*/ 7 w 15"/>
                <a:gd name="T11" fmla="*/ 8 h 72"/>
                <a:gd name="T12" fmla="*/ 7 w 15"/>
                <a:gd name="T13" fmla="*/ 8 h 72"/>
                <a:gd name="T14" fmla="*/ 7 w 15"/>
                <a:gd name="T15" fmla="*/ 11 h 72"/>
                <a:gd name="T16" fmla="*/ 7 w 15"/>
                <a:gd name="T17" fmla="*/ 12 h 72"/>
                <a:gd name="T18" fmla="*/ 7 w 15"/>
                <a:gd name="T19" fmla="*/ 14 h 72"/>
                <a:gd name="T20" fmla="*/ 7 w 15"/>
                <a:gd name="T21" fmla="*/ 15 h 72"/>
                <a:gd name="T22" fmla="*/ 7 w 15"/>
                <a:gd name="T23" fmla="*/ 15 h 72"/>
                <a:gd name="T24" fmla="*/ 4 w 15"/>
                <a:gd name="T25" fmla="*/ 14 h 72"/>
                <a:gd name="T26" fmla="*/ 1 w 15"/>
                <a:gd name="T27" fmla="*/ 12 h 72"/>
                <a:gd name="T28" fmla="*/ 0 w 15"/>
                <a:gd name="T29" fmla="*/ 11 h 72"/>
                <a:gd name="T30" fmla="*/ 0 w 15"/>
                <a:gd name="T31" fmla="*/ 8 h 72"/>
                <a:gd name="T32" fmla="*/ 0 w 15"/>
                <a:gd name="T33" fmla="*/ 8 h 72"/>
                <a:gd name="T34" fmla="*/ 0 w 15"/>
                <a:gd name="T35" fmla="*/ 5 h 72"/>
                <a:gd name="T36" fmla="*/ 1 w 15"/>
                <a:gd name="T37" fmla="*/ 2 h 72"/>
                <a:gd name="T38" fmla="*/ 4 w 15"/>
                <a:gd name="T39" fmla="*/ 0 h 72"/>
                <a:gd name="T40" fmla="*/ 7 w 15"/>
                <a:gd name="T41" fmla="*/ 0 h 72"/>
                <a:gd name="T42" fmla="*/ 1 w 15"/>
                <a:gd name="T43" fmla="*/ 24 h 72"/>
                <a:gd name="T44" fmla="*/ 7 w 15"/>
                <a:gd name="T45" fmla="*/ 24 h 72"/>
                <a:gd name="T46" fmla="*/ 7 w 15"/>
                <a:gd name="T47" fmla="*/ 86 h 72"/>
                <a:gd name="T48" fmla="*/ 1 w 15"/>
                <a:gd name="T49" fmla="*/ 86 h 72"/>
                <a:gd name="T50" fmla="*/ 1 w 15"/>
                <a:gd name="T51" fmla="*/ 24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"/>
                <a:gd name="T79" fmla="*/ 0 h 72"/>
                <a:gd name="T80" fmla="*/ 15 w 15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" h="72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close/>
                  <a:moveTo>
                    <a:pt x="1" y="24"/>
                  </a:moveTo>
                  <a:lnTo>
                    <a:pt x="13" y="24"/>
                  </a:lnTo>
                  <a:lnTo>
                    <a:pt x="13" y="72"/>
                  </a:lnTo>
                  <a:lnTo>
                    <a:pt x="1" y="72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252"/>
            <p:cNvSpPr>
              <a:spLocks/>
            </p:cNvSpPr>
            <p:nvPr/>
          </p:nvSpPr>
          <p:spPr bwMode="auto">
            <a:xfrm>
              <a:off x="4545" y="3983"/>
              <a:ext cx="14" cy="15"/>
            </a:xfrm>
            <a:custGeom>
              <a:avLst/>
              <a:gdLst>
                <a:gd name="T0" fmla="*/ 7 w 15"/>
                <a:gd name="T1" fmla="*/ 0 h 15"/>
                <a:gd name="T2" fmla="*/ 7 w 15"/>
                <a:gd name="T3" fmla="*/ 0 h 15"/>
                <a:gd name="T4" fmla="*/ 7 w 15"/>
                <a:gd name="T5" fmla="*/ 0 h 15"/>
                <a:gd name="T6" fmla="*/ 7 w 15"/>
                <a:gd name="T7" fmla="*/ 2 h 15"/>
                <a:gd name="T8" fmla="*/ 7 w 15"/>
                <a:gd name="T9" fmla="*/ 5 h 15"/>
                <a:gd name="T10" fmla="*/ 7 w 15"/>
                <a:gd name="T11" fmla="*/ 8 h 15"/>
                <a:gd name="T12" fmla="*/ 7 w 15"/>
                <a:gd name="T13" fmla="*/ 8 h 15"/>
                <a:gd name="T14" fmla="*/ 7 w 15"/>
                <a:gd name="T15" fmla="*/ 11 h 15"/>
                <a:gd name="T16" fmla="*/ 7 w 15"/>
                <a:gd name="T17" fmla="*/ 12 h 15"/>
                <a:gd name="T18" fmla="*/ 7 w 15"/>
                <a:gd name="T19" fmla="*/ 14 h 15"/>
                <a:gd name="T20" fmla="*/ 7 w 15"/>
                <a:gd name="T21" fmla="*/ 15 h 15"/>
                <a:gd name="T22" fmla="*/ 7 w 15"/>
                <a:gd name="T23" fmla="*/ 15 h 15"/>
                <a:gd name="T24" fmla="*/ 4 w 15"/>
                <a:gd name="T25" fmla="*/ 14 h 15"/>
                <a:gd name="T26" fmla="*/ 1 w 15"/>
                <a:gd name="T27" fmla="*/ 12 h 15"/>
                <a:gd name="T28" fmla="*/ 0 w 15"/>
                <a:gd name="T29" fmla="*/ 11 h 15"/>
                <a:gd name="T30" fmla="*/ 0 w 15"/>
                <a:gd name="T31" fmla="*/ 8 h 15"/>
                <a:gd name="T32" fmla="*/ 0 w 15"/>
                <a:gd name="T33" fmla="*/ 8 h 15"/>
                <a:gd name="T34" fmla="*/ 0 w 15"/>
                <a:gd name="T35" fmla="*/ 5 h 15"/>
                <a:gd name="T36" fmla="*/ 1 w 15"/>
                <a:gd name="T37" fmla="*/ 2 h 15"/>
                <a:gd name="T38" fmla="*/ 4 w 15"/>
                <a:gd name="T39" fmla="*/ 0 h 15"/>
                <a:gd name="T40" fmla="*/ 7 w 15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"/>
                <a:gd name="T64" fmla="*/ 0 h 15"/>
                <a:gd name="T65" fmla="*/ 15 w 15"/>
                <a:gd name="T66" fmla="*/ 15 h 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" h="15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253"/>
            <p:cNvSpPr>
              <a:spLocks noChangeArrowheads="1"/>
            </p:cNvSpPr>
            <p:nvPr/>
          </p:nvSpPr>
          <p:spPr bwMode="auto">
            <a:xfrm>
              <a:off x="4546" y="4007"/>
              <a:ext cx="11" cy="48"/>
            </a:xfrm>
            <a:prstGeom prst="rect">
              <a:avLst/>
            </a:pr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254"/>
            <p:cNvSpPr>
              <a:spLocks/>
            </p:cNvSpPr>
            <p:nvPr/>
          </p:nvSpPr>
          <p:spPr bwMode="auto">
            <a:xfrm>
              <a:off x="4571" y="4005"/>
              <a:ext cx="31" cy="50"/>
            </a:xfrm>
            <a:custGeom>
              <a:avLst/>
              <a:gdLst>
                <a:gd name="T0" fmla="*/ 0 w 31"/>
                <a:gd name="T1" fmla="*/ 2 h 50"/>
                <a:gd name="T2" fmla="*/ 12 w 31"/>
                <a:gd name="T3" fmla="*/ 2 h 50"/>
                <a:gd name="T4" fmla="*/ 12 w 31"/>
                <a:gd name="T5" fmla="*/ 9 h 50"/>
                <a:gd name="T6" fmla="*/ 14 w 31"/>
                <a:gd name="T7" fmla="*/ 9 h 50"/>
                <a:gd name="T8" fmla="*/ 14 w 31"/>
                <a:gd name="T9" fmla="*/ 9 h 50"/>
                <a:gd name="T10" fmla="*/ 15 w 31"/>
                <a:gd name="T11" fmla="*/ 6 h 50"/>
                <a:gd name="T12" fmla="*/ 18 w 31"/>
                <a:gd name="T13" fmla="*/ 3 h 50"/>
                <a:gd name="T14" fmla="*/ 22 w 31"/>
                <a:gd name="T15" fmla="*/ 2 h 50"/>
                <a:gd name="T16" fmla="*/ 27 w 31"/>
                <a:gd name="T17" fmla="*/ 0 h 50"/>
                <a:gd name="T18" fmla="*/ 27 w 31"/>
                <a:gd name="T19" fmla="*/ 0 h 50"/>
                <a:gd name="T20" fmla="*/ 31 w 31"/>
                <a:gd name="T21" fmla="*/ 2 h 50"/>
                <a:gd name="T22" fmla="*/ 31 w 31"/>
                <a:gd name="T23" fmla="*/ 12 h 50"/>
                <a:gd name="T24" fmla="*/ 31 w 31"/>
                <a:gd name="T25" fmla="*/ 12 h 50"/>
                <a:gd name="T26" fmla="*/ 25 w 31"/>
                <a:gd name="T27" fmla="*/ 12 h 50"/>
                <a:gd name="T28" fmla="*/ 25 w 31"/>
                <a:gd name="T29" fmla="*/ 12 h 50"/>
                <a:gd name="T30" fmla="*/ 22 w 31"/>
                <a:gd name="T31" fmla="*/ 12 h 50"/>
                <a:gd name="T32" fmla="*/ 19 w 31"/>
                <a:gd name="T33" fmla="*/ 14 h 50"/>
                <a:gd name="T34" fmla="*/ 15 w 31"/>
                <a:gd name="T35" fmla="*/ 17 h 50"/>
                <a:gd name="T36" fmla="*/ 14 w 31"/>
                <a:gd name="T37" fmla="*/ 21 h 50"/>
                <a:gd name="T38" fmla="*/ 12 w 31"/>
                <a:gd name="T39" fmla="*/ 24 h 50"/>
                <a:gd name="T40" fmla="*/ 12 w 31"/>
                <a:gd name="T41" fmla="*/ 50 h 50"/>
                <a:gd name="T42" fmla="*/ 0 w 31"/>
                <a:gd name="T43" fmla="*/ 50 h 50"/>
                <a:gd name="T44" fmla="*/ 0 w 31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50"/>
                <a:gd name="T71" fmla="*/ 31 w 31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4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2"/>
                  </a:lnTo>
                  <a:lnTo>
                    <a:pt x="31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14" y="21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255"/>
            <p:cNvSpPr>
              <a:spLocks noEditPoints="1"/>
            </p:cNvSpPr>
            <p:nvPr/>
          </p:nvSpPr>
          <p:spPr bwMode="auto">
            <a:xfrm>
              <a:off x="4605" y="4005"/>
              <a:ext cx="53" cy="50"/>
            </a:xfrm>
            <a:custGeom>
              <a:avLst/>
              <a:gdLst>
                <a:gd name="T0" fmla="*/ 27 w 53"/>
                <a:gd name="T1" fmla="*/ 40 h 50"/>
                <a:gd name="T2" fmla="*/ 27 w 53"/>
                <a:gd name="T3" fmla="*/ 40 h 50"/>
                <a:gd name="T4" fmla="*/ 32 w 53"/>
                <a:gd name="T5" fmla="*/ 39 h 50"/>
                <a:gd name="T6" fmla="*/ 37 w 53"/>
                <a:gd name="T7" fmla="*/ 36 h 50"/>
                <a:gd name="T8" fmla="*/ 40 w 53"/>
                <a:gd name="T9" fmla="*/ 31 h 50"/>
                <a:gd name="T10" fmla="*/ 41 w 53"/>
                <a:gd name="T11" fmla="*/ 25 h 50"/>
                <a:gd name="T12" fmla="*/ 41 w 53"/>
                <a:gd name="T13" fmla="*/ 25 h 50"/>
                <a:gd name="T14" fmla="*/ 40 w 53"/>
                <a:gd name="T15" fmla="*/ 21 h 50"/>
                <a:gd name="T16" fmla="*/ 37 w 53"/>
                <a:gd name="T17" fmla="*/ 15 h 50"/>
                <a:gd name="T18" fmla="*/ 32 w 53"/>
                <a:gd name="T19" fmla="*/ 12 h 50"/>
                <a:gd name="T20" fmla="*/ 27 w 53"/>
                <a:gd name="T21" fmla="*/ 11 h 50"/>
                <a:gd name="T22" fmla="*/ 27 w 53"/>
                <a:gd name="T23" fmla="*/ 11 h 50"/>
                <a:gd name="T24" fmla="*/ 21 w 53"/>
                <a:gd name="T25" fmla="*/ 12 h 50"/>
                <a:gd name="T26" fmla="*/ 16 w 53"/>
                <a:gd name="T27" fmla="*/ 15 h 50"/>
                <a:gd name="T28" fmla="*/ 13 w 53"/>
                <a:gd name="T29" fmla="*/ 21 h 50"/>
                <a:gd name="T30" fmla="*/ 13 w 53"/>
                <a:gd name="T31" fmla="*/ 25 h 50"/>
                <a:gd name="T32" fmla="*/ 13 w 53"/>
                <a:gd name="T33" fmla="*/ 25 h 50"/>
                <a:gd name="T34" fmla="*/ 13 w 53"/>
                <a:gd name="T35" fmla="*/ 31 h 50"/>
                <a:gd name="T36" fmla="*/ 16 w 53"/>
                <a:gd name="T37" fmla="*/ 36 h 50"/>
                <a:gd name="T38" fmla="*/ 21 w 53"/>
                <a:gd name="T39" fmla="*/ 39 h 50"/>
                <a:gd name="T40" fmla="*/ 27 w 53"/>
                <a:gd name="T41" fmla="*/ 40 h 50"/>
                <a:gd name="T42" fmla="*/ 27 w 53"/>
                <a:gd name="T43" fmla="*/ 0 h 50"/>
                <a:gd name="T44" fmla="*/ 27 w 53"/>
                <a:gd name="T45" fmla="*/ 0 h 50"/>
                <a:gd name="T46" fmla="*/ 32 w 53"/>
                <a:gd name="T47" fmla="*/ 0 h 50"/>
                <a:gd name="T48" fmla="*/ 37 w 53"/>
                <a:gd name="T49" fmla="*/ 2 h 50"/>
                <a:gd name="T50" fmla="*/ 41 w 53"/>
                <a:gd name="T51" fmla="*/ 5 h 50"/>
                <a:gd name="T52" fmla="*/ 46 w 53"/>
                <a:gd name="T53" fmla="*/ 8 h 50"/>
                <a:gd name="T54" fmla="*/ 49 w 53"/>
                <a:gd name="T55" fmla="*/ 11 h 50"/>
                <a:gd name="T56" fmla="*/ 52 w 53"/>
                <a:gd name="T57" fmla="*/ 15 h 50"/>
                <a:gd name="T58" fmla="*/ 53 w 53"/>
                <a:gd name="T59" fmla="*/ 21 h 50"/>
                <a:gd name="T60" fmla="*/ 53 w 53"/>
                <a:gd name="T61" fmla="*/ 25 h 50"/>
                <a:gd name="T62" fmla="*/ 53 w 53"/>
                <a:gd name="T63" fmla="*/ 25 h 50"/>
                <a:gd name="T64" fmla="*/ 53 w 53"/>
                <a:gd name="T65" fmla="*/ 31 h 50"/>
                <a:gd name="T66" fmla="*/ 52 w 53"/>
                <a:gd name="T67" fmla="*/ 36 h 50"/>
                <a:gd name="T68" fmla="*/ 49 w 53"/>
                <a:gd name="T69" fmla="*/ 40 h 50"/>
                <a:gd name="T70" fmla="*/ 46 w 53"/>
                <a:gd name="T71" fmla="*/ 45 h 50"/>
                <a:gd name="T72" fmla="*/ 41 w 53"/>
                <a:gd name="T73" fmla="*/ 47 h 50"/>
                <a:gd name="T74" fmla="*/ 37 w 53"/>
                <a:gd name="T75" fmla="*/ 49 h 50"/>
                <a:gd name="T76" fmla="*/ 32 w 53"/>
                <a:gd name="T77" fmla="*/ 50 h 50"/>
                <a:gd name="T78" fmla="*/ 27 w 53"/>
                <a:gd name="T79" fmla="*/ 50 h 50"/>
                <a:gd name="T80" fmla="*/ 27 w 53"/>
                <a:gd name="T81" fmla="*/ 50 h 50"/>
                <a:gd name="T82" fmla="*/ 22 w 53"/>
                <a:gd name="T83" fmla="*/ 50 h 50"/>
                <a:gd name="T84" fmla="*/ 16 w 53"/>
                <a:gd name="T85" fmla="*/ 49 h 50"/>
                <a:gd name="T86" fmla="*/ 12 w 53"/>
                <a:gd name="T87" fmla="*/ 47 h 50"/>
                <a:gd name="T88" fmla="*/ 9 w 53"/>
                <a:gd name="T89" fmla="*/ 45 h 50"/>
                <a:gd name="T90" fmla="*/ 4 w 53"/>
                <a:gd name="T91" fmla="*/ 40 h 50"/>
                <a:gd name="T92" fmla="*/ 3 w 53"/>
                <a:gd name="T93" fmla="*/ 36 h 50"/>
                <a:gd name="T94" fmla="*/ 2 w 53"/>
                <a:gd name="T95" fmla="*/ 31 h 50"/>
                <a:gd name="T96" fmla="*/ 0 w 53"/>
                <a:gd name="T97" fmla="*/ 25 h 50"/>
                <a:gd name="T98" fmla="*/ 0 w 53"/>
                <a:gd name="T99" fmla="*/ 25 h 50"/>
                <a:gd name="T100" fmla="*/ 2 w 53"/>
                <a:gd name="T101" fmla="*/ 21 h 50"/>
                <a:gd name="T102" fmla="*/ 3 w 53"/>
                <a:gd name="T103" fmla="*/ 15 h 50"/>
                <a:gd name="T104" fmla="*/ 4 w 53"/>
                <a:gd name="T105" fmla="*/ 11 h 50"/>
                <a:gd name="T106" fmla="*/ 9 w 53"/>
                <a:gd name="T107" fmla="*/ 8 h 50"/>
                <a:gd name="T108" fmla="*/ 12 w 53"/>
                <a:gd name="T109" fmla="*/ 5 h 50"/>
                <a:gd name="T110" fmla="*/ 16 w 53"/>
                <a:gd name="T111" fmla="*/ 2 h 50"/>
                <a:gd name="T112" fmla="*/ 22 w 53"/>
                <a:gd name="T113" fmla="*/ 0 h 50"/>
                <a:gd name="T114" fmla="*/ 27 w 53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3"/>
                <a:gd name="T175" fmla="*/ 0 h 50"/>
                <a:gd name="T176" fmla="*/ 53 w 53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3" h="50">
                  <a:moveTo>
                    <a:pt x="27" y="40"/>
                  </a:move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1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3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1" y="5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2" y="15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52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1" y="47"/>
                  </a:lnTo>
                  <a:lnTo>
                    <a:pt x="37" y="49"/>
                  </a:lnTo>
                  <a:lnTo>
                    <a:pt x="32" y="50"/>
                  </a:lnTo>
                  <a:lnTo>
                    <a:pt x="27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56"/>
            <p:cNvSpPr>
              <a:spLocks/>
            </p:cNvSpPr>
            <p:nvPr/>
          </p:nvSpPr>
          <p:spPr bwMode="auto">
            <a:xfrm>
              <a:off x="4667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3 w 44"/>
                <a:gd name="T11" fmla="*/ 6 h 50"/>
                <a:gd name="T12" fmla="*/ 16 w 44"/>
                <a:gd name="T13" fmla="*/ 3 h 50"/>
                <a:gd name="T14" fmla="*/ 20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39 w 44"/>
                <a:gd name="T25" fmla="*/ 6 h 50"/>
                <a:gd name="T26" fmla="*/ 42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3 w 44"/>
                <a:gd name="T47" fmla="*/ 11 h 50"/>
                <a:gd name="T48" fmla="*/ 23 w 44"/>
                <a:gd name="T49" fmla="*/ 11 h 50"/>
                <a:gd name="T50" fmla="*/ 17 w 44"/>
                <a:gd name="T51" fmla="*/ 12 h 50"/>
                <a:gd name="T52" fmla="*/ 14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3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57"/>
            <p:cNvSpPr>
              <a:spLocks/>
            </p:cNvSpPr>
            <p:nvPr/>
          </p:nvSpPr>
          <p:spPr bwMode="auto">
            <a:xfrm>
              <a:off x="4724" y="4005"/>
              <a:ext cx="74" cy="50"/>
            </a:xfrm>
            <a:custGeom>
              <a:avLst/>
              <a:gdLst>
                <a:gd name="T0" fmla="*/ 0 w 74"/>
                <a:gd name="T1" fmla="*/ 2 h 50"/>
                <a:gd name="T2" fmla="*/ 10 w 74"/>
                <a:gd name="T3" fmla="*/ 2 h 50"/>
                <a:gd name="T4" fmla="*/ 10 w 74"/>
                <a:gd name="T5" fmla="*/ 9 h 50"/>
                <a:gd name="T6" fmla="*/ 10 w 74"/>
                <a:gd name="T7" fmla="*/ 9 h 50"/>
                <a:gd name="T8" fmla="*/ 10 w 74"/>
                <a:gd name="T9" fmla="*/ 9 h 50"/>
                <a:gd name="T10" fmla="*/ 13 w 74"/>
                <a:gd name="T11" fmla="*/ 6 h 50"/>
                <a:gd name="T12" fmla="*/ 16 w 74"/>
                <a:gd name="T13" fmla="*/ 3 h 50"/>
                <a:gd name="T14" fmla="*/ 21 w 74"/>
                <a:gd name="T15" fmla="*/ 2 h 50"/>
                <a:gd name="T16" fmla="*/ 25 w 74"/>
                <a:gd name="T17" fmla="*/ 0 h 50"/>
                <a:gd name="T18" fmla="*/ 25 w 74"/>
                <a:gd name="T19" fmla="*/ 0 h 50"/>
                <a:gd name="T20" fmla="*/ 31 w 74"/>
                <a:gd name="T21" fmla="*/ 0 h 50"/>
                <a:gd name="T22" fmla="*/ 35 w 74"/>
                <a:gd name="T23" fmla="*/ 3 h 50"/>
                <a:gd name="T24" fmla="*/ 38 w 74"/>
                <a:gd name="T25" fmla="*/ 5 h 50"/>
                <a:gd name="T26" fmla="*/ 41 w 74"/>
                <a:gd name="T27" fmla="*/ 9 h 50"/>
                <a:gd name="T28" fmla="*/ 41 w 74"/>
                <a:gd name="T29" fmla="*/ 9 h 50"/>
                <a:gd name="T30" fmla="*/ 44 w 74"/>
                <a:gd name="T31" fmla="*/ 5 h 50"/>
                <a:gd name="T32" fmla="*/ 47 w 74"/>
                <a:gd name="T33" fmla="*/ 3 h 50"/>
                <a:gd name="T34" fmla="*/ 52 w 74"/>
                <a:gd name="T35" fmla="*/ 0 h 50"/>
                <a:gd name="T36" fmla="*/ 56 w 74"/>
                <a:gd name="T37" fmla="*/ 0 h 50"/>
                <a:gd name="T38" fmla="*/ 56 w 74"/>
                <a:gd name="T39" fmla="*/ 0 h 50"/>
                <a:gd name="T40" fmla="*/ 60 w 74"/>
                <a:gd name="T41" fmla="*/ 0 h 50"/>
                <a:gd name="T42" fmla="*/ 65 w 74"/>
                <a:gd name="T43" fmla="*/ 2 h 50"/>
                <a:gd name="T44" fmla="*/ 68 w 74"/>
                <a:gd name="T45" fmla="*/ 3 h 50"/>
                <a:gd name="T46" fmla="*/ 71 w 74"/>
                <a:gd name="T47" fmla="*/ 6 h 50"/>
                <a:gd name="T48" fmla="*/ 74 w 74"/>
                <a:gd name="T49" fmla="*/ 14 h 50"/>
                <a:gd name="T50" fmla="*/ 74 w 74"/>
                <a:gd name="T51" fmla="*/ 21 h 50"/>
                <a:gd name="T52" fmla="*/ 74 w 74"/>
                <a:gd name="T53" fmla="*/ 50 h 50"/>
                <a:gd name="T54" fmla="*/ 62 w 74"/>
                <a:gd name="T55" fmla="*/ 50 h 50"/>
                <a:gd name="T56" fmla="*/ 62 w 74"/>
                <a:gd name="T57" fmla="*/ 22 h 50"/>
                <a:gd name="T58" fmla="*/ 62 w 74"/>
                <a:gd name="T59" fmla="*/ 22 h 50"/>
                <a:gd name="T60" fmla="*/ 62 w 74"/>
                <a:gd name="T61" fmla="*/ 18 h 50"/>
                <a:gd name="T62" fmla="*/ 60 w 74"/>
                <a:gd name="T63" fmla="*/ 15 h 50"/>
                <a:gd name="T64" fmla="*/ 57 w 74"/>
                <a:gd name="T65" fmla="*/ 12 h 50"/>
                <a:gd name="T66" fmla="*/ 53 w 74"/>
                <a:gd name="T67" fmla="*/ 11 h 50"/>
                <a:gd name="T68" fmla="*/ 53 w 74"/>
                <a:gd name="T69" fmla="*/ 11 h 50"/>
                <a:gd name="T70" fmla="*/ 49 w 74"/>
                <a:gd name="T71" fmla="*/ 12 h 50"/>
                <a:gd name="T72" fmla="*/ 46 w 74"/>
                <a:gd name="T73" fmla="*/ 15 h 50"/>
                <a:gd name="T74" fmla="*/ 43 w 74"/>
                <a:gd name="T75" fmla="*/ 20 h 50"/>
                <a:gd name="T76" fmla="*/ 43 w 74"/>
                <a:gd name="T77" fmla="*/ 24 h 50"/>
                <a:gd name="T78" fmla="*/ 43 w 74"/>
                <a:gd name="T79" fmla="*/ 50 h 50"/>
                <a:gd name="T80" fmla="*/ 31 w 74"/>
                <a:gd name="T81" fmla="*/ 50 h 50"/>
                <a:gd name="T82" fmla="*/ 31 w 74"/>
                <a:gd name="T83" fmla="*/ 21 h 50"/>
                <a:gd name="T84" fmla="*/ 31 w 74"/>
                <a:gd name="T85" fmla="*/ 21 h 50"/>
                <a:gd name="T86" fmla="*/ 29 w 74"/>
                <a:gd name="T87" fmla="*/ 17 h 50"/>
                <a:gd name="T88" fmla="*/ 28 w 74"/>
                <a:gd name="T89" fmla="*/ 14 h 50"/>
                <a:gd name="T90" fmla="*/ 27 w 74"/>
                <a:gd name="T91" fmla="*/ 12 h 50"/>
                <a:gd name="T92" fmla="*/ 22 w 74"/>
                <a:gd name="T93" fmla="*/ 11 h 50"/>
                <a:gd name="T94" fmla="*/ 22 w 74"/>
                <a:gd name="T95" fmla="*/ 11 h 50"/>
                <a:gd name="T96" fmla="*/ 18 w 74"/>
                <a:gd name="T97" fmla="*/ 12 h 50"/>
                <a:gd name="T98" fmla="*/ 13 w 74"/>
                <a:gd name="T99" fmla="*/ 15 h 50"/>
                <a:gd name="T100" fmla="*/ 12 w 74"/>
                <a:gd name="T101" fmla="*/ 20 h 50"/>
                <a:gd name="T102" fmla="*/ 12 w 74"/>
                <a:gd name="T103" fmla="*/ 24 h 50"/>
                <a:gd name="T104" fmla="*/ 12 w 74"/>
                <a:gd name="T105" fmla="*/ 50 h 50"/>
                <a:gd name="T106" fmla="*/ 0 w 74"/>
                <a:gd name="T107" fmla="*/ 50 h 50"/>
                <a:gd name="T108" fmla="*/ 0 w 74"/>
                <a:gd name="T109" fmla="*/ 2 h 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4"/>
                <a:gd name="T166" fmla="*/ 0 h 50"/>
                <a:gd name="T167" fmla="*/ 74 w 74"/>
                <a:gd name="T168" fmla="*/ 50 h 5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4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" y="3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4" y="5"/>
                  </a:lnTo>
                  <a:lnTo>
                    <a:pt x="47" y="3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3"/>
                  </a:lnTo>
                  <a:lnTo>
                    <a:pt x="71" y="6"/>
                  </a:lnTo>
                  <a:lnTo>
                    <a:pt x="74" y="14"/>
                  </a:lnTo>
                  <a:lnTo>
                    <a:pt x="74" y="21"/>
                  </a:lnTo>
                  <a:lnTo>
                    <a:pt x="74" y="50"/>
                  </a:lnTo>
                  <a:lnTo>
                    <a:pt x="62" y="50"/>
                  </a:lnTo>
                  <a:lnTo>
                    <a:pt x="62" y="22"/>
                  </a:lnTo>
                  <a:lnTo>
                    <a:pt x="62" y="18"/>
                  </a:lnTo>
                  <a:lnTo>
                    <a:pt x="60" y="15"/>
                  </a:lnTo>
                  <a:lnTo>
                    <a:pt x="57" y="12"/>
                  </a:lnTo>
                  <a:lnTo>
                    <a:pt x="53" y="11"/>
                  </a:lnTo>
                  <a:lnTo>
                    <a:pt x="49" y="12"/>
                  </a:lnTo>
                  <a:lnTo>
                    <a:pt x="46" y="15"/>
                  </a:lnTo>
                  <a:lnTo>
                    <a:pt x="43" y="20"/>
                  </a:lnTo>
                  <a:lnTo>
                    <a:pt x="43" y="24"/>
                  </a:lnTo>
                  <a:lnTo>
                    <a:pt x="43" y="50"/>
                  </a:lnTo>
                  <a:lnTo>
                    <a:pt x="31" y="50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4"/>
                  </a:lnTo>
                  <a:lnTo>
                    <a:pt x="27" y="12"/>
                  </a:lnTo>
                  <a:lnTo>
                    <a:pt x="22" y="11"/>
                  </a:lnTo>
                  <a:lnTo>
                    <a:pt x="18" y="12"/>
                  </a:lnTo>
                  <a:lnTo>
                    <a:pt x="13" y="15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258"/>
            <p:cNvSpPr>
              <a:spLocks noEditPoints="1"/>
            </p:cNvSpPr>
            <p:nvPr/>
          </p:nvSpPr>
          <p:spPr bwMode="auto">
            <a:xfrm>
              <a:off x="4806" y="4005"/>
              <a:ext cx="49" cy="50"/>
            </a:xfrm>
            <a:custGeom>
              <a:avLst/>
              <a:gdLst>
                <a:gd name="T0" fmla="*/ 37 w 49"/>
                <a:gd name="T1" fmla="*/ 21 h 50"/>
                <a:gd name="T2" fmla="*/ 37 w 49"/>
                <a:gd name="T3" fmla="*/ 21 h 50"/>
                <a:gd name="T4" fmla="*/ 36 w 49"/>
                <a:gd name="T5" fmla="*/ 17 h 50"/>
                <a:gd name="T6" fmla="*/ 34 w 49"/>
                <a:gd name="T7" fmla="*/ 12 h 50"/>
                <a:gd name="T8" fmla="*/ 30 w 49"/>
                <a:gd name="T9" fmla="*/ 11 h 50"/>
                <a:gd name="T10" fmla="*/ 25 w 49"/>
                <a:gd name="T11" fmla="*/ 9 h 50"/>
                <a:gd name="T12" fmla="*/ 25 w 49"/>
                <a:gd name="T13" fmla="*/ 9 h 50"/>
                <a:gd name="T14" fmla="*/ 19 w 49"/>
                <a:gd name="T15" fmla="*/ 11 h 50"/>
                <a:gd name="T16" fmla="*/ 17 w 49"/>
                <a:gd name="T17" fmla="*/ 12 h 50"/>
                <a:gd name="T18" fmla="*/ 14 w 49"/>
                <a:gd name="T19" fmla="*/ 17 h 50"/>
                <a:gd name="T20" fmla="*/ 12 w 49"/>
                <a:gd name="T21" fmla="*/ 21 h 50"/>
                <a:gd name="T22" fmla="*/ 37 w 49"/>
                <a:gd name="T23" fmla="*/ 21 h 50"/>
                <a:gd name="T24" fmla="*/ 12 w 49"/>
                <a:gd name="T25" fmla="*/ 30 h 50"/>
                <a:gd name="T26" fmla="*/ 12 w 49"/>
                <a:gd name="T27" fmla="*/ 30 h 50"/>
                <a:gd name="T28" fmla="*/ 14 w 49"/>
                <a:gd name="T29" fmla="*/ 34 h 50"/>
                <a:gd name="T30" fmla="*/ 17 w 49"/>
                <a:gd name="T31" fmla="*/ 39 h 50"/>
                <a:gd name="T32" fmla="*/ 21 w 49"/>
                <a:gd name="T33" fmla="*/ 40 h 50"/>
                <a:gd name="T34" fmla="*/ 25 w 49"/>
                <a:gd name="T35" fmla="*/ 42 h 50"/>
                <a:gd name="T36" fmla="*/ 25 w 49"/>
                <a:gd name="T37" fmla="*/ 42 h 50"/>
                <a:gd name="T38" fmla="*/ 30 w 49"/>
                <a:gd name="T39" fmla="*/ 42 h 50"/>
                <a:gd name="T40" fmla="*/ 33 w 49"/>
                <a:gd name="T41" fmla="*/ 40 h 50"/>
                <a:gd name="T42" fmla="*/ 39 w 49"/>
                <a:gd name="T43" fmla="*/ 34 h 50"/>
                <a:gd name="T44" fmla="*/ 47 w 49"/>
                <a:gd name="T45" fmla="*/ 42 h 50"/>
                <a:gd name="T46" fmla="*/ 47 w 49"/>
                <a:gd name="T47" fmla="*/ 42 h 50"/>
                <a:gd name="T48" fmla="*/ 43 w 49"/>
                <a:gd name="T49" fmla="*/ 46 h 50"/>
                <a:gd name="T50" fmla="*/ 37 w 49"/>
                <a:gd name="T51" fmla="*/ 49 h 50"/>
                <a:gd name="T52" fmla="*/ 33 w 49"/>
                <a:gd name="T53" fmla="*/ 50 h 50"/>
                <a:gd name="T54" fmla="*/ 27 w 49"/>
                <a:gd name="T55" fmla="*/ 50 h 50"/>
                <a:gd name="T56" fmla="*/ 27 w 49"/>
                <a:gd name="T57" fmla="*/ 50 h 50"/>
                <a:gd name="T58" fmla="*/ 21 w 49"/>
                <a:gd name="T59" fmla="*/ 50 h 50"/>
                <a:gd name="T60" fmla="*/ 17 w 49"/>
                <a:gd name="T61" fmla="*/ 49 h 50"/>
                <a:gd name="T62" fmla="*/ 12 w 49"/>
                <a:gd name="T63" fmla="*/ 47 h 50"/>
                <a:gd name="T64" fmla="*/ 8 w 49"/>
                <a:gd name="T65" fmla="*/ 45 h 50"/>
                <a:gd name="T66" fmla="*/ 5 w 49"/>
                <a:gd name="T67" fmla="*/ 40 h 50"/>
                <a:gd name="T68" fmla="*/ 2 w 49"/>
                <a:gd name="T69" fmla="*/ 36 h 50"/>
                <a:gd name="T70" fmla="*/ 0 w 49"/>
                <a:gd name="T71" fmla="*/ 31 h 50"/>
                <a:gd name="T72" fmla="*/ 0 w 49"/>
                <a:gd name="T73" fmla="*/ 25 h 50"/>
                <a:gd name="T74" fmla="*/ 0 w 49"/>
                <a:gd name="T75" fmla="*/ 25 h 50"/>
                <a:gd name="T76" fmla="*/ 0 w 49"/>
                <a:gd name="T77" fmla="*/ 21 h 50"/>
                <a:gd name="T78" fmla="*/ 2 w 49"/>
                <a:gd name="T79" fmla="*/ 15 h 50"/>
                <a:gd name="T80" fmla="*/ 5 w 49"/>
                <a:gd name="T81" fmla="*/ 11 h 50"/>
                <a:gd name="T82" fmla="*/ 8 w 49"/>
                <a:gd name="T83" fmla="*/ 8 h 50"/>
                <a:gd name="T84" fmla="*/ 12 w 49"/>
                <a:gd name="T85" fmla="*/ 5 h 50"/>
                <a:gd name="T86" fmla="*/ 17 w 49"/>
                <a:gd name="T87" fmla="*/ 2 h 50"/>
                <a:gd name="T88" fmla="*/ 21 w 49"/>
                <a:gd name="T89" fmla="*/ 0 h 50"/>
                <a:gd name="T90" fmla="*/ 27 w 49"/>
                <a:gd name="T91" fmla="*/ 0 h 50"/>
                <a:gd name="T92" fmla="*/ 27 w 49"/>
                <a:gd name="T93" fmla="*/ 0 h 50"/>
                <a:gd name="T94" fmla="*/ 31 w 49"/>
                <a:gd name="T95" fmla="*/ 0 h 50"/>
                <a:gd name="T96" fmla="*/ 36 w 49"/>
                <a:gd name="T97" fmla="*/ 2 h 50"/>
                <a:gd name="T98" fmla="*/ 40 w 49"/>
                <a:gd name="T99" fmla="*/ 5 h 50"/>
                <a:gd name="T100" fmla="*/ 43 w 49"/>
                <a:gd name="T101" fmla="*/ 8 h 50"/>
                <a:gd name="T102" fmla="*/ 46 w 49"/>
                <a:gd name="T103" fmla="*/ 11 h 50"/>
                <a:gd name="T104" fmla="*/ 47 w 49"/>
                <a:gd name="T105" fmla="*/ 15 h 50"/>
                <a:gd name="T106" fmla="*/ 49 w 49"/>
                <a:gd name="T107" fmla="*/ 21 h 50"/>
                <a:gd name="T108" fmla="*/ 49 w 49"/>
                <a:gd name="T109" fmla="*/ 27 h 50"/>
                <a:gd name="T110" fmla="*/ 49 w 49"/>
                <a:gd name="T111" fmla="*/ 30 h 50"/>
                <a:gd name="T112" fmla="*/ 12 w 49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50"/>
                <a:gd name="T173" fmla="*/ 49 w 49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50">
                  <a:moveTo>
                    <a:pt x="37" y="21"/>
                  </a:moveTo>
                  <a:lnTo>
                    <a:pt x="37" y="21"/>
                  </a:lnTo>
                  <a:lnTo>
                    <a:pt x="36" y="17"/>
                  </a:lnTo>
                  <a:lnTo>
                    <a:pt x="34" y="12"/>
                  </a:lnTo>
                  <a:lnTo>
                    <a:pt x="30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7" y="12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4" y="34"/>
                  </a:lnTo>
                  <a:lnTo>
                    <a:pt x="17" y="39"/>
                  </a:lnTo>
                  <a:lnTo>
                    <a:pt x="21" y="40"/>
                  </a:lnTo>
                  <a:lnTo>
                    <a:pt x="25" y="42"/>
                  </a:lnTo>
                  <a:lnTo>
                    <a:pt x="30" y="42"/>
                  </a:lnTo>
                  <a:lnTo>
                    <a:pt x="33" y="40"/>
                  </a:lnTo>
                  <a:lnTo>
                    <a:pt x="39" y="34"/>
                  </a:lnTo>
                  <a:lnTo>
                    <a:pt x="47" y="42"/>
                  </a:lnTo>
                  <a:lnTo>
                    <a:pt x="43" y="46"/>
                  </a:lnTo>
                  <a:lnTo>
                    <a:pt x="37" y="49"/>
                  </a:lnTo>
                  <a:lnTo>
                    <a:pt x="33" y="50"/>
                  </a:lnTo>
                  <a:lnTo>
                    <a:pt x="27" y="50"/>
                  </a:lnTo>
                  <a:lnTo>
                    <a:pt x="21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5"/>
                  </a:lnTo>
                  <a:lnTo>
                    <a:pt x="5" y="40"/>
                  </a:lnTo>
                  <a:lnTo>
                    <a:pt x="2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6" y="11"/>
                  </a:lnTo>
                  <a:lnTo>
                    <a:pt x="47" y="15"/>
                  </a:lnTo>
                  <a:lnTo>
                    <a:pt x="49" y="21"/>
                  </a:lnTo>
                  <a:lnTo>
                    <a:pt x="49" y="27"/>
                  </a:lnTo>
                  <a:lnTo>
                    <a:pt x="49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259"/>
            <p:cNvSpPr>
              <a:spLocks/>
            </p:cNvSpPr>
            <p:nvPr/>
          </p:nvSpPr>
          <p:spPr bwMode="auto">
            <a:xfrm>
              <a:off x="4865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260"/>
            <p:cNvSpPr>
              <a:spLocks/>
            </p:cNvSpPr>
            <p:nvPr/>
          </p:nvSpPr>
          <p:spPr bwMode="auto">
            <a:xfrm>
              <a:off x="4917" y="3992"/>
              <a:ext cx="35" cy="64"/>
            </a:xfrm>
            <a:custGeom>
              <a:avLst/>
              <a:gdLst>
                <a:gd name="T0" fmla="*/ 0 w 35"/>
                <a:gd name="T1" fmla="*/ 25 h 63"/>
                <a:gd name="T2" fmla="*/ 0 w 35"/>
                <a:gd name="T3" fmla="*/ 15 h 63"/>
                <a:gd name="T4" fmla="*/ 10 w 35"/>
                <a:gd name="T5" fmla="*/ 15 h 63"/>
                <a:gd name="T6" fmla="*/ 10 w 35"/>
                <a:gd name="T7" fmla="*/ 0 h 63"/>
                <a:gd name="T8" fmla="*/ 22 w 35"/>
                <a:gd name="T9" fmla="*/ 0 h 63"/>
                <a:gd name="T10" fmla="*/ 22 w 35"/>
                <a:gd name="T11" fmla="*/ 15 h 63"/>
                <a:gd name="T12" fmla="*/ 35 w 35"/>
                <a:gd name="T13" fmla="*/ 15 h 63"/>
                <a:gd name="T14" fmla="*/ 35 w 35"/>
                <a:gd name="T15" fmla="*/ 25 h 63"/>
                <a:gd name="T16" fmla="*/ 22 w 35"/>
                <a:gd name="T17" fmla="*/ 25 h 63"/>
                <a:gd name="T18" fmla="*/ 22 w 35"/>
                <a:gd name="T19" fmla="*/ 60 h 63"/>
                <a:gd name="T20" fmla="*/ 22 w 35"/>
                <a:gd name="T21" fmla="*/ 60 h 63"/>
                <a:gd name="T22" fmla="*/ 23 w 35"/>
                <a:gd name="T23" fmla="*/ 63 h 63"/>
                <a:gd name="T24" fmla="*/ 23 w 35"/>
                <a:gd name="T25" fmla="*/ 66 h 63"/>
                <a:gd name="T26" fmla="*/ 26 w 35"/>
                <a:gd name="T27" fmla="*/ 67 h 63"/>
                <a:gd name="T28" fmla="*/ 29 w 35"/>
                <a:gd name="T29" fmla="*/ 69 h 63"/>
                <a:gd name="T30" fmla="*/ 29 w 35"/>
                <a:gd name="T31" fmla="*/ 69 h 63"/>
                <a:gd name="T32" fmla="*/ 32 w 35"/>
                <a:gd name="T33" fmla="*/ 67 h 63"/>
                <a:gd name="T34" fmla="*/ 35 w 35"/>
                <a:gd name="T35" fmla="*/ 66 h 63"/>
                <a:gd name="T36" fmla="*/ 35 w 35"/>
                <a:gd name="T37" fmla="*/ 76 h 63"/>
                <a:gd name="T38" fmla="*/ 35 w 35"/>
                <a:gd name="T39" fmla="*/ 76 h 63"/>
                <a:gd name="T40" fmla="*/ 30 w 35"/>
                <a:gd name="T41" fmla="*/ 77 h 63"/>
                <a:gd name="T42" fmla="*/ 26 w 35"/>
                <a:gd name="T43" fmla="*/ 77 h 63"/>
                <a:gd name="T44" fmla="*/ 26 w 35"/>
                <a:gd name="T45" fmla="*/ 77 h 63"/>
                <a:gd name="T46" fmla="*/ 19 w 35"/>
                <a:gd name="T47" fmla="*/ 77 h 63"/>
                <a:gd name="T48" fmla="*/ 13 w 35"/>
                <a:gd name="T49" fmla="*/ 74 h 63"/>
                <a:gd name="T50" fmla="*/ 11 w 35"/>
                <a:gd name="T51" fmla="*/ 69 h 63"/>
                <a:gd name="T52" fmla="*/ 10 w 35"/>
                <a:gd name="T53" fmla="*/ 61 h 63"/>
                <a:gd name="T54" fmla="*/ 10 w 35"/>
                <a:gd name="T55" fmla="*/ 25 h 63"/>
                <a:gd name="T56" fmla="*/ 0 w 35"/>
                <a:gd name="T57" fmla="*/ 25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5"/>
                <a:gd name="T88" fmla="*/ 0 h 63"/>
                <a:gd name="T89" fmla="*/ 35 w 35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5" h="63">
                  <a:moveTo>
                    <a:pt x="0" y="25"/>
                  </a:moveTo>
                  <a:lnTo>
                    <a:pt x="0" y="15"/>
                  </a:lnTo>
                  <a:lnTo>
                    <a:pt x="10" y="15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2" y="15"/>
                  </a:lnTo>
                  <a:lnTo>
                    <a:pt x="35" y="15"/>
                  </a:lnTo>
                  <a:lnTo>
                    <a:pt x="35" y="25"/>
                  </a:lnTo>
                  <a:lnTo>
                    <a:pt x="22" y="25"/>
                  </a:lnTo>
                  <a:lnTo>
                    <a:pt x="22" y="46"/>
                  </a:lnTo>
                  <a:lnTo>
                    <a:pt x="23" y="49"/>
                  </a:lnTo>
                  <a:lnTo>
                    <a:pt x="23" y="52"/>
                  </a:lnTo>
                  <a:lnTo>
                    <a:pt x="26" y="53"/>
                  </a:lnTo>
                  <a:lnTo>
                    <a:pt x="29" y="55"/>
                  </a:lnTo>
                  <a:lnTo>
                    <a:pt x="32" y="53"/>
                  </a:lnTo>
                  <a:lnTo>
                    <a:pt x="35" y="52"/>
                  </a:lnTo>
                  <a:lnTo>
                    <a:pt x="35" y="62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19" y="63"/>
                  </a:lnTo>
                  <a:lnTo>
                    <a:pt x="13" y="60"/>
                  </a:lnTo>
                  <a:lnTo>
                    <a:pt x="11" y="55"/>
                  </a:lnTo>
                  <a:lnTo>
                    <a:pt x="10" y="47"/>
                  </a:lnTo>
                  <a:lnTo>
                    <a:pt x="1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61"/>
            <p:cNvSpPr>
              <a:spLocks noEditPoints="1"/>
            </p:cNvSpPr>
            <p:nvPr/>
          </p:nvSpPr>
          <p:spPr bwMode="auto">
            <a:xfrm>
              <a:off x="4984" y="3983"/>
              <a:ext cx="72" cy="73"/>
            </a:xfrm>
            <a:custGeom>
              <a:avLst/>
              <a:gdLst>
                <a:gd name="T0" fmla="*/ 47 w 72"/>
                <a:gd name="T1" fmla="*/ 58 h 72"/>
                <a:gd name="T2" fmla="*/ 35 w 72"/>
                <a:gd name="T3" fmla="*/ 17 h 72"/>
                <a:gd name="T4" fmla="*/ 25 w 72"/>
                <a:gd name="T5" fmla="*/ 58 h 72"/>
                <a:gd name="T6" fmla="*/ 47 w 72"/>
                <a:gd name="T7" fmla="*/ 58 h 72"/>
                <a:gd name="T8" fmla="*/ 31 w 72"/>
                <a:gd name="T9" fmla="*/ 0 h 72"/>
                <a:gd name="T10" fmla="*/ 41 w 72"/>
                <a:gd name="T11" fmla="*/ 0 h 72"/>
                <a:gd name="T12" fmla="*/ 72 w 72"/>
                <a:gd name="T13" fmla="*/ 86 h 72"/>
                <a:gd name="T14" fmla="*/ 57 w 72"/>
                <a:gd name="T15" fmla="*/ 86 h 72"/>
                <a:gd name="T16" fmla="*/ 52 w 72"/>
                <a:gd name="T17" fmla="*/ 70 h 72"/>
                <a:gd name="T18" fmla="*/ 21 w 72"/>
                <a:gd name="T19" fmla="*/ 70 h 72"/>
                <a:gd name="T20" fmla="*/ 13 w 72"/>
                <a:gd name="T21" fmla="*/ 86 h 72"/>
                <a:gd name="T22" fmla="*/ 0 w 72"/>
                <a:gd name="T23" fmla="*/ 86 h 72"/>
                <a:gd name="T24" fmla="*/ 31 w 72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72"/>
                <a:gd name="T41" fmla="*/ 72 w 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72">
                  <a:moveTo>
                    <a:pt x="47" y="44"/>
                  </a:moveTo>
                  <a:lnTo>
                    <a:pt x="35" y="17"/>
                  </a:lnTo>
                  <a:lnTo>
                    <a:pt x="25" y="44"/>
                  </a:lnTo>
                  <a:lnTo>
                    <a:pt x="47" y="44"/>
                  </a:lnTo>
                  <a:close/>
                  <a:moveTo>
                    <a:pt x="31" y="0"/>
                  </a:moveTo>
                  <a:lnTo>
                    <a:pt x="41" y="0"/>
                  </a:lnTo>
                  <a:lnTo>
                    <a:pt x="72" y="72"/>
                  </a:lnTo>
                  <a:lnTo>
                    <a:pt x="57" y="72"/>
                  </a:lnTo>
                  <a:lnTo>
                    <a:pt x="52" y="56"/>
                  </a:lnTo>
                  <a:lnTo>
                    <a:pt x="21" y="56"/>
                  </a:lnTo>
                  <a:lnTo>
                    <a:pt x="13" y="72"/>
                  </a:lnTo>
                  <a:lnTo>
                    <a:pt x="0" y="7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62"/>
            <p:cNvSpPr>
              <a:spLocks noEditPoints="1"/>
            </p:cNvSpPr>
            <p:nvPr/>
          </p:nvSpPr>
          <p:spPr bwMode="auto">
            <a:xfrm>
              <a:off x="5058" y="4005"/>
              <a:ext cx="53" cy="74"/>
            </a:xfrm>
            <a:custGeom>
              <a:avLst/>
              <a:gdLst>
                <a:gd name="T0" fmla="*/ 11 w 53"/>
                <a:gd name="T1" fmla="*/ 25 h 74"/>
                <a:gd name="T2" fmla="*/ 16 w 53"/>
                <a:gd name="T3" fmla="*/ 36 h 74"/>
                <a:gd name="T4" fmla="*/ 26 w 53"/>
                <a:gd name="T5" fmla="*/ 40 h 74"/>
                <a:gd name="T6" fmla="*/ 32 w 53"/>
                <a:gd name="T7" fmla="*/ 39 h 74"/>
                <a:gd name="T8" fmla="*/ 39 w 53"/>
                <a:gd name="T9" fmla="*/ 31 h 74"/>
                <a:gd name="T10" fmla="*/ 41 w 53"/>
                <a:gd name="T11" fmla="*/ 25 h 74"/>
                <a:gd name="T12" fmla="*/ 36 w 53"/>
                <a:gd name="T13" fmla="*/ 15 h 74"/>
                <a:gd name="T14" fmla="*/ 26 w 53"/>
                <a:gd name="T15" fmla="*/ 11 h 74"/>
                <a:gd name="T16" fmla="*/ 20 w 53"/>
                <a:gd name="T17" fmla="*/ 12 h 74"/>
                <a:gd name="T18" fmla="*/ 13 w 53"/>
                <a:gd name="T19" fmla="*/ 20 h 74"/>
                <a:gd name="T20" fmla="*/ 53 w 53"/>
                <a:gd name="T21" fmla="*/ 2 h 74"/>
                <a:gd name="T22" fmla="*/ 53 w 53"/>
                <a:gd name="T23" fmla="*/ 46 h 74"/>
                <a:gd name="T24" fmla="*/ 50 w 53"/>
                <a:gd name="T25" fmla="*/ 58 h 74"/>
                <a:gd name="T26" fmla="*/ 45 w 53"/>
                <a:gd name="T27" fmla="*/ 67 h 74"/>
                <a:gd name="T28" fmla="*/ 36 w 53"/>
                <a:gd name="T29" fmla="*/ 72 h 74"/>
                <a:gd name="T30" fmla="*/ 25 w 53"/>
                <a:gd name="T31" fmla="*/ 74 h 74"/>
                <a:gd name="T32" fmla="*/ 19 w 53"/>
                <a:gd name="T33" fmla="*/ 74 h 74"/>
                <a:gd name="T34" fmla="*/ 6 w 53"/>
                <a:gd name="T35" fmla="*/ 70 h 74"/>
                <a:gd name="T36" fmla="*/ 8 w 53"/>
                <a:gd name="T37" fmla="*/ 56 h 74"/>
                <a:gd name="T38" fmla="*/ 16 w 53"/>
                <a:gd name="T39" fmla="*/ 61 h 74"/>
                <a:gd name="T40" fmla="*/ 25 w 53"/>
                <a:gd name="T41" fmla="*/ 64 h 74"/>
                <a:gd name="T42" fmla="*/ 32 w 53"/>
                <a:gd name="T43" fmla="*/ 62 h 74"/>
                <a:gd name="T44" fmla="*/ 39 w 53"/>
                <a:gd name="T45" fmla="*/ 53 h 74"/>
                <a:gd name="T46" fmla="*/ 39 w 53"/>
                <a:gd name="T47" fmla="*/ 43 h 74"/>
                <a:gd name="T48" fmla="*/ 39 w 53"/>
                <a:gd name="T49" fmla="*/ 43 h 74"/>
                <a:gd name="T50" fmla="*/ 33 w 53"/>
                <a:gd name="T51" fmla="*/ 49 h 74"/>
                <a:gd name="T52" fmla="*/ 25 w 53"/>
                <a:gd name="T53" fmla="*/ 50 h 74"/>
                <a:gd name="T54" fmla="*/ 19 w 53"/>
                <a:gd name="T55" fmla="*/ 50 h 74"/>
                <a:gd name="T56" fmla="*/ 10 w 53"/>
                <a:gd name="T57" fmla="*/ 46 h 74"/>
                <a:gd name="T58" fmla="*/ 4 w 53"/>
                <a:gd name="T59" fmla="*/ 40 h 74"/>
                <a:gd name="T60" fmla="*/ 0 w 53"/>
                <a:gd name="T61" fmla="*/ 31 h 74"/>
                <a:gd name="T62" fmla="*/ 0 w 53"/>
                <a:gd name="T63" fmla="*/ 25 h 74"/>
                <a:gd name="T64" fmla="*/ 4 w 53"/>
                <a:gd name="T65" fmla="*/ 12 h 74"/>
                <a:gd name="T66" fmla="*/ 10 w 53"/>
                <a:gd name="T67" fmla="*/ 5 h 74"/>
                <a:gd name="T68" fmla="*/ 19 w 53"/>
                <a:gd name="T69" fmla="*/ 0 h 74"/>
                <a:gd name="T70" fmla="*/ 23 w 53"/>
                <a:gd name="T71" fmla="*/ 0 h 74"/>
                <a:gd name="T72" fmla="*/ 33 w 53"/>
                <a:gd name="T73" fmla="*/ 2 h 74"/>
                <a:gd name="T74" fmla="*/ 41 w 53"/>
                <a:gd name="T75" fmla="*/ 9 h 74"/>
                <a:gd name="T76" fmla="*/ 41 w 53"/>
                <a:gd name="T77" fmla="*/ 2 h 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"/>
                <a:gd name="T118" fmla="*/ 0 h 74"/>
                <a:gd name="T119" fmla="*/ 53 w 53"/>
                <a:gd name="T120" fmla="*/ 74 h 7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" h="74">
                  <a:moveTo>
                    <a:pt x="11" y="25"/>
                  </a:move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2" y="39"/>
                  </a:lnTo>
                  <a:lnTo>
                    <a:pt x="36" y="36"/>
                  </a:lnTo>
                  <a:lnTo>
                    <a:pt x="39" y="31"/>
                  </a:lnTo>
                  <a:lnTo>
                    <a:pt x="41" y="25"/>
                  </a:lnTo>
                  <a:lnTo>
                    <a:pt x="39" y="20"/>
                  </a:lnTo>
                  <a:lnTo>
                    <a:pt x="36" y="15"/>
                  </a:lnTo>
                  <a:lnTo>
                    <a:pt x="32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0"/>
                  </a:lnTo>
                  <a:lnTo>
                    <a:pt x="11" y="25"/>
                  </a:lnTo>
                  <a:close/>
                  <a:moveTo>
                    <a:pt x="53" y="2"/>
                  </a:moveTo>
                  <a:lnTo>
                    <a:pt x="53" y="46"/>
                  </a:lnTo>
                  <a:lnTo>
                    <a:pt x="51" y="52"/>
                  </a:lnTo>
                  <a:lnTo>
                    <a:pt x="50" y="58"/>
                  </a:lnTo>
                  <a:lnTo>
                    <a:pt x="48" y="62"/>
                  </a:lnTo>
                  <a:lnTo>
                    <a:pt x="45" y="67"/>
                  </a:lnTo>
                  <a:lnTo>
                    <a:pt x="42" y="70"/>
                  </a:lnTo>
                  <a:lnTo>
                    <a:pt x="36" y="72"/>
                  </a:lnTo>
                  <a:lnTo>
                    <a:pt x="32" y="74"/>
                  </a:lnTo>
                  <a:lnTo>
                    <a:pt x="25" y="74"/>
                  </a:lnTo>
                  <a:lnTo>
                    <a:pt x="19" y="74"/>
                  </a:lnTo>
                  <a:lnTo>
                    <a:pt x="11" y="72"/>
                  </a:lnTo>
                  <a:lnTo>
                    <a:pt x="6" y="70"/>
                  </a:lnTo>
                  <a:lnTo>
                    <a:pt x="1" y="67"/>
                  </a:lnTo>
                  <a:lnTo>
                    <a:pt x="8" y="56"/>
                  </a:lnTo>
                  <a:lnTo>
                    <a:pt x="16" y="61"/>
                  </a:lnTo>
                  <a:lnTo>
                    <a:pt x="20" y="62"/>
                  </a:lnTo>
                  <a:lnTo>
                    <a:pt x="25" y="64"/>
                  </a:lnTo>
                  <a:lnTo>
                    <a:pt x="32" y="62"/>
                  </a:lnTo>
                  <a:lnTo>
                    <a:pt x="36" y="59"/>
                  </a:lnTo>
                  <a:lnTo>
                    <a:pt x="39" y="53"/>
                  </a:lnTo>
                  <a:lnTo>
                    <a:pt x="39" y="47"/>
                  </a:lnTo>
                  <a:lnTo>
                    <a:pt x="39" y="43"/>
                  </a:lnTo>
                  <a:lnTo>
                    <a:pt x="36" y="46"/>
                  </a:lnTo>
                  <a:lnTo>
                    <a:pt x="33" y="49"/>
                  </a:lnTo>
                  <a:lnTo>
                    <a:pt x="29" y="50"/>
                  </a:lnTo>
                  <a:lnTo>
                    <a:pt x="25" y="50"/>
                  </a:lnTo>
                  <a:lnTo>
                    <a:pt x="19" y="50"/>
                  </a:lnTo>
                  <a:lnTo>
                    <a:pt x="14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1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63"/>
            <p:cNvSpPr>
              <a:spLocks noEditPoints="1"/>
            </p:cNvSpPr>
            <p:nvPr/>
          </p:nvSpPr>
          <p:spPr bwMode="auto">
            <a:xfrm>
              <a:off x="5118" y="4005"/>
              <a:ext cx="49" cy="50"/>
            </a:xfrm>
            <a:custGeom>
              <a:avLst/>
              <a:gdLst>
                <a:gd name="T0" fmla="*/ 25 w 50"/>
                <a:gd name="T1" fmla="*/ 21 h 50"/>
                <a:gd name="T2" fmla="*/ 25 w 50"/>
                <a:gd name="T3" fmla="*/ 21 h 50"/>
                <a:gd name="T4" fmla="*/ 25 w 50"/>
                <a:gd name="T5" fmla="*/ 17 h 50"/>
                <a:gd name="T6" fmla="*/ 25 w 50"/>
                <a:gd name="T7" fmla="*/ 12 h 50"/>
                <a:gd name="T8" fmla="*/ 25 w 50"/>
                <a:gd name="T9" fmla="*/ 11 h 50"/>
                <a:gd name="T10" fmla="*/ 25 w 50"/>
                <a:gd name="T11" fmla="*/ 9 h 50"/>
                <a:gd name="T12" fmla="*/ 25 w 50"/>
                <a:gd name="T13" fmla="*/ 9 h 50"/>
                <a:gd name="T14" fmla="*/ 20 w 50"/>
                <a:gd name="T15" fmla="*/ 11 h 50"/>
                <a:gd name="T16" fmla="*/ 16 w 50"/>
                <a:gd name="T17" fmla="*/ 12 h 50"/>
                <a:gd name="T18" fmla="*/ 15 w 50"/>
                <a:gd name="T19" fmla="*/ 17 h 50"/>
                <a:gd name="T20" fmla="*/ 13 w 50"/>
                <a:gd name="T21" fmla="*/ 21 h 50"/>
                <a:gd name="T22" fmla="*/ 25 w 50"/>
                <a:gd name="T23" fmla="*/ 21 h 50"/>
                <a:gd name="T24" fmla="*/ 13 w 50"/>
                <a:gd name="T25" fmla="*/ 30 h 50"/>
                <a:gd name="T26" fmla="*/ 13 w 50"/>
                <a:gd name="T27" fmla="*/ 30 h 50"/>
                <a:gd name="T28" fmla="*/ 15 w 50"/>
                <a:gd name="T29" fmla="*/ 34 h 50"/>
                <a:gd name="T30" fmla="*/ 18 w 50"/>
                <a:gd name="T31" fmla="*/ 39 h 50"/>
                <a:gd name="T32" fmla="*/ 20 w 50"/>
                <a:gd name="T33" fmla="*/ 40 h 50"/>
                <a:gd name="T34" fmla="*/ 25 w 50"/>
                <a:gd name="T35" fmla="*/ 42 h 50"/>
                <a:gd name="T36" fmla="*/ 25 w 50"/>
                <a:gd name="T37" fmla="*/ 42 h 50"/>
                <a:gd name="T38" fmla="*/ 25 w 50"/>
                <a:gd name="T39" fmla="*/ 42 h 50"/>
                <a:gd name="T40" fmla="*/ 25 w 50"/>
                <a:gd name="T41" fmla="*/ 40 h 50"/>
                <a:gd name="T42" fmla="*/ 25 w 50"/>
                <a:gd name="T43" fmla="*/ 34 h 50"/>
                <a:gd name="T44" fmla="*/ 33 w 50"/>
                <a:gd name="T45" fmla="*/ 42 h 50"/>
                <a:gd name="T46" fmla="*/ 33 w 50"/>
                <a:gd name="T47" fmla="*/ 42 h 50"/>
                <a:gd name="T48" fmla="*/ 28 w 50"/>
                <a:gd name="T49" fmla="*/ 46 h 50"/>
                <a:gd name="T50" fmla="*/ 25 w 50"/>
                <a:gd name="T51" fmla="*/ 49 h 50"/>
                <a:gd name="T52" fmla="*/ 25 w 50"/>
                <a:gd name="T53" fmla="*/ 50 h 50"/>
                <a:gd name="T54" fmla="*/ 25 w 50"/>
                <a:gd name="T55" fmla="*/ 50 h 50"/>
                <a:gd name="T56" fmla="*/ 25 w 50"/>
                <a:gd name="T57" fmla="*/ 50 h 50"/>
                <a:gd name="T58" fmla="*/ 22 w 50"/>
                <a:gd name="T59" fmla="*/ 50 h 50"/>
                <a:gd name="T60" fmla="*/ 16 w 50"/>
                <a:gd name="T61" fmla="*/ 49 h 50"/>
                <a:gd name="T62" fmla="*/ 12 w 50"/>
                <a:gd name="T63" fmla="*/ 47 h 50"/>
                <a:gd name="T64" fmla="*/ 9 w 50"/>
                <a:gd name="T65" fmla="*/ 45 h 50"/>
                <a:gd name="T66" fmla="*/ 6 w 50"/>
                <a:gd name="T67" fmla="*/ 40 h 50"/>
                <a:gd name="T68" fmla="*/ 3 w 50"/>
                <a:gd name="T69" fmla="*/ 36 h 50"/>
                <a:gd name="T70" fmla="*/ 1 w 50"/>
                <a:gd name="T71" fmla="*/ 31 h 50"/>
                <a:gd name="T72" fmla="*/ 0 w 50"/>
                <a:gd name="T73" fmla="*/ 25 h 50"/>
                <a:gd name="T74" fmla="*/ 0 w 50"/>
                <a:gd name="T75" fmla="*/ 25 h 50"/>
                <a:gd name="T76" fmla="*/ 1 w 50"/>
                <a:gd name="T77" fmla="*/ 21 h 50"/>
                <a:gd name="T78" fmla="*/ 3 w 50"/>
                <a:gd name="T79" fmla="*/ 15 h 50"/>
                <a:gd name="T80" fmla="*/ 6 w 50"/>
                <a:gd name="T81" fmla="*/ 11 h 50"/>
                <a:gd name="T82" fmla="*/ 9 w 50"/>
                <a:gd name="T83" fmla="*/ 8 h 50"/>
                <a:gd name="T84" fmla="*/ 12 w 50"/>
                <a:gd name="T85" fmla="*/ 5 h 50"/>
                <a:gd name="T86" fmla="*/ 16 w 50"/>
                <a:gd name="T87" fmla="*/ 2 h 50"/>
                <a:gd name="T88" fmla="*/ 22 w 50"/>
                <a:gd name="T89" fmla="*/ 0 h 50"/>
                <a:gd name="T90" fmla="*/ 25 w 50"/>
                <a:gd name="T91" fmla="*/ 0 h 50"/>
                <a:gd name="T92" fmla="*/ 25 w 50"/>
                <a:gd name="T93" fmla="*/ 0 h 50"/>
                <a:gd name="T94" fmla="*/ 25 w 50"/>
                <a:gd name="T95" fmla="*/ 0 h 50"/>
                <a:gd name="T96" fmla="*/ 25 w 50"/>
                <a:gd name="T97" fmla="*/ 2 h 50"/>
                <a:gd name="T98" fmla="*/ 26 w 50"/>
                <a:gd name="T99" fmla="*/ 5 h 50"/>
                <a:gd name="T100" fmla="*/ 28 w 50"/>
                <a:gd name="T101" fmla="*/ 8 h 50"/>
                <a:gd name="T102" fmla="*/ 31 w 50"/>
                <a:gd name="T103" fmla="*/ 11 h 50"/>
                <a:gd name="T104" fmla="*/ 34 w 50"/>
                <a:gd name="T105" fmla="*/ 15 h 50"/>
                <a:gd name="T106" fmla="*/ 34 w 50"/>
                <a:gd name="T107" fmla="*/ 21 h 50"/>
                <a:gd name="T108" fmla="*/ 36 w 50"/>
                <a:gd name="T109" fmla="*/ 27 h 50"/>
                <a:gd name="T110" fmla="*/ 36 w 50"/>
                <a:gd name="T111" fmla="*/ 30 h 50"/>
                <a:gd name="T112" fmla="*/ 13 w 50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"/>
                <a:gd name="T172" fmla="*/ 0 h 50"/>
                <a:gd name="T173" fmla="*/ 50 w 50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" h="50">
                  <a:moveTo>
                    <a:pt x="37" y="21"/>
                  </a:moveTo>
                  <a:lnTo>
                    <a:pt x="37" y="21"/>
                  </a:lnTo>
                  <a:lnTo>
                    <a:pt x="37" y="17"/>
                  </a:lnTo>
                  <a:lnTo>
                    <a:pt x="34" y="12"/>
                  </a:lnTo>
                  <a:lnTo>
                    <a:pt x="31" y="11"/>
                  </a:lnTo>
                  <a:lnTo>
                    <a:pt x="25" y="9"/>
                  </a:lnTo>
                  <a:lnTo>
                    <a:pt x="20" y="11"/>
                  </a:lnTo>
                  <a:lnTo>
                    <a:pt x="16" y="12"/>
                  </a:lnTo>
                  <a:lnTo>
                    <a:pt x="15" y="17"/>
                  </a:lnTo>
                  <a:lnTo>
                    <a:pt x="13" y="21"/>
                  </a:lnTo>
                  <a:lnTo>
                    <a:pt x="37" y="21"/>
                  </a:lnTo>
                  <a:close/>
                  <a:moveTo>
                    <a:pt x="13" y="30"/>
                  </a:moveTo>
                  <a:lnTo>
                    <a:pt x="13" y="30"/>
                  </a:lnTo>
                  <a:lnTo>
                    <a:pt x="15" y="34"/>
                  </a:lnTo>
                  <a:lnTo>
                    <a:pt x="18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4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2" y="46"/>
                  </a:lnTo>
                  <a:lnTo>
                    <a:pt x="38" y="49"/>
                  </a:lnTo>
                  <a:lnTo>
                    <a:pt x="32" y="50"/>
                  </a:lnTo>
                  <a:lnTo>
                    <a:pt x="26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6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0" y="5"/>
                  </a:lnTo>
                  <a:lnTo>
                    <a:pt x="42" y="8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48" y="21"/>
                  </a:lnTo>
                  <a:lnTo>
                    <a:pt x="50" y="27"/>
                  </a:lnTo>
                  <a:lnTo>
                    <a:pt x="50" y="30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64"/>
            <p:cNvSpPr>
              <a:spLocks/>
            </p:cNvSpPr>
            <p:nvPr/>
          </p:nvSpPr>
          <p:spPr bwMode="auto">
            <a:xfrm>
              <a:off x="5177" y="4005"/>
              <a:ext cx="42" cy="50"/>
            </a:xfrm>
            <a:custGeom>
              <a:avLst/>
              <a:gdLst>
                <a:gd name="T0" fmla="*/ 0 w 42"/>
                <a:gd name="T1" fmla="*/ 2 h 50"/>
                <a:gd name="T2" fmla="*/ 10 w 42"/>
                <a:gd name="T3" fmla="*/ 2 h 50"/>
                <a:gd name="T4" fmla="*/ 10 w 42"/>
                <a:gd name="T5" fmla="*/ 9 h 50"/>
                <a:gd name="T6" fmla="*/ 11 w 42"/>
                <a:gd name="T7" fmla="*/ 9 h 50"/>
                <a:gd name="T8" fmla="*/ 11 w 42"/>
                <a:gd name="T9" fmla="*/ 9 h 50"/>
                <a:gd name="T10" fmla="*/ 13 w 42"/>
                <a:gd name="T11" fmla="*/ 6 h 50"/>
                <a:gd name="T12" fmla="*/ 16 w 42"/>
                <a:gd name="T13" fmla="*/ 3 h 50"/>
                <a:gd name="T14" fmla="*/ 20 w 42"/>
                <a:gd name="T15" fmla="*/ 2 h 50"/>
                <a:gd name="T16" fmla="*/ 26 w 42"/>
                <a:gd name="T17" fmla="*/ 0 h 50"/>
                <a:gd name="T18" fmla="*/ 26 w 42"/>
                <a:gd name="T19" fmla="*/ 0 h 50"/>
                <a:gd name="T20" fmla="*/ 31 w 42"/>
                <a:gd name="T21" fmla="*/ 0 h 50"/>
                <a:gd name="T22" fmla="*/ 33 w 42"/>
                <a:gd name="T23" fmla="*/ 2 h 50"/>
                <a:gd name="T24" fmla="*/ 39 w 42"/>
                <a:gd name="T25" fmla="*/ 6 h 50"/>
                <a:gd name="T26" fmla="*/ 42 w 42"/>
                <a:gd name="T27" fmla="*/ 12 h 50"/>
                <a:gd name="T28" fmla="*/ 42 w 42"/>
                <a:gd name="T29" fmla="*/ 20 h 50"/>
                <a:gd name="T30" fmla="*/ 42 w 42"/>
                <a:gd name="T31" fmla="*/ 50 h 50"/>
                <a:gd name="T32" fmla="*/ 31 w 42"/>
                <a:gd name="T33" fmla="*/ 50 h 50"/>
                <a:gd name="T34" fmla="*/ 31 w 42"/>
                <a:gd name="T35" fmla="*/ 25 h 50"/>
                <a:gd name="T36" fmla="*/ 31 w 42"/>
                <a:gd name="T37" fmla="*/ 25 h 50"/>
                <a:gd name="T38" fmla="*/ 31 w 42"/>
                <a:gd name="T39" fmla="*/ 21 h 50"/>
                <a:gd name="T40" fmla="*/ 29 w 42"/>
                <a:gd name="T41" fmla="*/ 17 h 50"/>
                <a:gd name="T42" fmla="*/ 28 w 42"/>
                <a:gd name="T43" fmla="*/ 12 h 50"/>
                <a:gd name="T44" fmla="*/ 25 w 42"/>
                <a:gd name="T45" fmla="*/ 12 h 50"/>
                <a:gd name="T46" fmla="*/ 22 w 42"/>
                <a:gd name="T47" fmla="*/ 11 h 50"/>
                <a:gd name="T48" fmla="*/ 22 w 42"/>
                <a:gd name="T49" fmla="*/ 11 h 50"/>
                <a:gd name="T50" fmla="*/ 17 w 42"/>
                <a:gd name="T51" fmla="*/ 12 h 50"/>
                <a:gd name="T52" fmla="*/ 14 w 42"/>
                <a:gd name="T53" fmla="*/ 15 h 50"/>
                <a:gd name="T54" fmla="*/ 11 w 42"/>
                <a:gd name="T55" fmla="*/ 20 h 50"/>
                <a:gd name="T56" fmla="*/ 11 w 42"/>
                <a:gd name="T57" fmla="*/ 24 h 50"/>
                <a:gd name="T58" fmla="*/ 11 w 42"/>
                <a:gd name="T59" fmla="*/ 50 h 50"/>
                <a:gd name="T60" fmla="*/ 0 w 42"/>
                <a:gd name="T61" fmla="*/ 50 h 50"/>
                <a:gd name="T62" fmla="*/ 0 w 42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"/>
                <a:gd name="T97" fmla="*/ 0 h 50"/>
                <a:gd name="T98" fmla="*/ 42 w 42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3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2" y="20"/>
                  </a:lnTo>
                  <a:lnTo>
                    <a:pt x="42" y="50"/>
                  </a:lnTo>
                  <a:lnTo>
                    <a:pt x="31" y="50"/>
                  </a:lnTo>
                  <a:lnTo>
                    <a:pt x="31" y="25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1" y="20"/>
                  </a:lnTo>
                  <a:lnTo>
                    <a:pt x="11" y="24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65"/>
            <p:cNvSpPr>
              <a:spLocks/>
            </p:cNvSpPr>
            <p:nvPr/>
          </p:nvSpPr>
          <p:spPr bwMode="auto">
            <a:xfrm>
              <a:off x="5227" y="4005"/>
              <a:ext cx="44" cy="50"/>
            </a:xfrm>
            <a:custGeom>
              <a:avLst/>
              <a:gdLst>
                <a:gd name="T0" fmla="*/ 35 w 44"/>
                <a:gd name="T1" fmla="*/ 17 h 50"/>
                <a:gd name="T2" fmla="*/ 35 w 44"/>
                <a:gd name="T3" fmla="*/ 17 h 50"/>
                <a:gd name="T4" fmla="*/ 30 w 44"/>
                <a:gd name="T5" fmla="*/ 12 h 50"/>
                <a:gd name="T6" fmla="*/ 26 w 44"/>
                <a:gd name="T7" fmla="*/ 11 h 50"/>
                <a:gd name="T8" fmla="*/ 26 w 44"/>
                <a:gd name="T9" fmla="*/ 11 h 50"/>
                <a:gd name="T10" fmla="*/ 20 w 44"/>
                <a:gd name="T11" fmla="*/ 12 h 50"/>
                <a:gd name="T12" fmla="*/ 16 w 44"/>
                <a:gd name="T13" fmla="*/ 15 h 50"/>
                <a:gd name="T14" fmla="*/ 13 w 44"/>
                <a:gd name="T15" fmla="*/ 21 h 50"/>
                <a:gd name="T16" fmla="*/ 11 w 44"/>
                <a:gd name="T17" fmla="*/ 25 h 50"/>
                <a:gd name="T18" fmla="*/ 11 w 44"/>
                <a:gd name="T19" fmla="*/ 25 h 50"/>
                <a:gd name="T20" fmla="*/ 13 w 44"/>
                <a:gd name="T21" fmla="*/ 31 h 50"/>
                <a:gd name="T22" fmla="*/ 16 w 44"/>
                <a:gd name="T23" fmla="*/ 36 h 50"/>
                <a:gd name="T24" fmla="*/ 20 w 44"/>
                <a:gd name="T25" fmla="*/ 39 h 50"/>
                <a:gd name="T26" fmla="*/ 26 w 44"/>
                <a:gd name="T27" fmla="*/ 40 h 50"/>
                <a:gd name="T28" fmla="*/ 26 w 44"/>
                <a:gd name="T29" fmla="*/ 40 h 50"/>
                <a:gd name="T30" fmla="*/ 30 w 44"/>
                <a:gd name="T31" fmla="*/ 39 h 50"/>
                <a:gd name="T32" fmla="*/ 35 w 44"/>
                <a:gd name="T33" fmla="*/ 36 h 50"/>
                <a:gd name="T34" fmla="*/ 44 w 44"/>
                <a:gd name="T35" fmla="*/ 45 h 50"/>
                <a:gd name="T36" fmla="*/ 44 w 44"/>
                <a:gd name="T37" fmla="*/ 45 h 50"/>
                <a:gd name="T38" fmla="*/ 39 w 44"/>
                <a:gd name="T39" fmla="*/ 47 h 50"/>
                <a:gd name="T40" fmla="*/ 35 w 44"/>
                <a:gd name="T41" fmla="*/ 49 h 50"/>
                <a:gd name="T42" fmla="*/ 26 w 44"/>
                <a:gd name="T43" fmla="*/ 50 h 50"/>
                <a:gd name="T44" fmla="*/ 26 w 44"/>
                <a:gd name="T45" fmla="*/ 50 h 50"/>
                <a:gd name="T46" fmla="*/ 20 w 44"/>
                <a:gd name="T47" fmla="*/ 50 h 50"/>
                <a:gd name="T48" fmla="*/ 16 w 44"/>
                <a:gd name="T49" fmla="*/ 49 h 50"/>
                <a:gd name="T50" fmla="*/ 11 w 44"/>
                <a:gd name="T51" fmla="*/ 47 h 50"/>
                <a:gd name="T52" fmla="*/ 7 w 44"/>
                <a:gd name="T53" fmla="*/ 45 h 50"/>
                <a:gd name="T54" fmla="*/ 4 w 44"/>
                <a:gd name="T55" fmla="*/ 40 h 50"/>
                <a:gd name="T56" fmla="*/ 1 w 44"/>
                <a:gd name="T57" fmla="*/ 36 h 50"/>
                <a:gd name="T58" fmla="*/ 0 w 44"/>
                <a:gd name="T59" fmla="*/ 31 h 50"/>
                <a:gd name="T60" fmla="*/ 0 w 44"/>
                <a:gd name="T61" fmla="*/ 25 h 50"/>
                <a:gd name="T62" fmla="*/ 0 w 44"/>
                <a:gd name="T63" fmla="*/ 25 h 50"/>
                <a:gd name="T64" fmla="*/ 0 w 44"/>
                <a:gd name="T65" fmla="*/ 21 h 50"/>
                <a:gd name="T66" fmla="*/ 1 w 44"/>
                <a:gd name="T67" fmla="*/ 15 h 50"/>
                <a:gd name="T68" fmla="*/ 4 w 44"/>
                <a:gd name="T69" fmla="*/ 11 h 50"/>
                <a:gd name="T70" fmla="*/ 7 w 44"/>
                <a:gd name="T71" fmla="*/ 8 h 50"/>
                <a:gd name="T72" fmla="*/ 11 w 44"/>
                <a:gd name="T73" fmla="*/ 5 h 50"/>
                <a:gd name="T74" fmla="*/ 16 w 44"/>
                <a:gd name="T75" fmla="*/ 2 h 50"/>
                <a:gd name="T76" fmla="*/ 20 w 44"/>
                <a:gd name="T77" fmla="*/ 0 h 50"/>
                <a:gd name="T78" fmla="*/ 26 w 44"/>
                <a:gd name="T79" fmla="*/ 0 h 50"/>
                <a:gd name="T80" fmla="*/ 26 w 44"/>
                <a:gd name="T81" fmla="*/ 0 h 50"/>
                <a:gd name="T82" fmla="*/ 30 w 44"/>
                <a:gd name="T83" fmla="*/ 0 h 50"/>
                <a:gd name="T84" fmla="*/ 35 w 44"/>
                <a:gd name="T85" fmla="*/ 2 h 50"/>
                <a:gd name="T86" fmla="*/ 39 w 44"/>
                <a:gd name="T87" fmla="*/ 5 h 50"/>
                <a:gd name="T88" fmla="*/ 44 w 44"/>
                <a:gd name="T89" fmla="*/ 8 h 50"/>
                <a:gd name="T90" fmla="*/ 35 w 44"/>
                <a:gd name="T91" fmla="*/ 1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"/>
                <a:gd name="T139" fmla="*/ 0 h 50"/>
                <a:gd name="T140" fmla="*/ 44 w 44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" h="50">
                  <a:moveTo>
                    <a:pt x="35" y="17"/>
                  </a:moveTo>
                  <a:lnTo>
                    <a:pt x="35" y="17"/>
                  </a:lnTo>
                  <a:lnTo>
                    <a:pt x="30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0" y="39"/>
                  </a:lnTo>
                  <a:lnTo>
                    <a:pt x="35" y="36"/>
                  </a:lnTo>
                  <a:lnTo>
                    <a:pt x="44" y="45"/>
                  </a:lnTo>
                  <a:lnTo>
                    <a:pt x="39" y="47"/>
                  </a:lnTo>
                  <a:lnTo>
                    <a:pt x="35" y="49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1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2"/>
                  </a:lnTo>
                  <a:lnTo>
                    <a:pt x="39" y="5"/>
                  </a:lnTo>
                  <a:lnTo>
                    <a:pt x="44" y="8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66"/>
            <p:cNvSpPr>
              <a:spLocks/>
            </p:cNvSpPr>
            <p:nvPr/>
          </p:nvSpPr>
          <p:spPr bwMode="auto">
            <a:xfrm>
              <a:off x="5275" y="4007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13 w 52"/>
                <a:gd name="T3" fmla="*/ 0 h 72"/>
                <a:gd name="T4" fmla="*/ 27 w 52"/>
                <a:gd name="T5" fmla="*/ 34 h 72"/>
                <a:gd name="T6" fmla="*/ 27 w 52"/>
                <a:gd name="T7" fmla="*/ 34 h 72"/>
                <a:gd name="T8" fmla="*/ 38 w 52"/>
                <a:gd name="T9" fmla="*/ 0 h 72"/>
                <a:gd name="T10" fmla="*/ 52 w 52"/>
                <a:gd name="T11" fmla="*/ 0 h 72"/>
                <a:gd name="T12" fmla="*/ 28 w 52"/>
                <a:gd name="T13" fmla="*/ 59 h 72"/>
                <a:gd name="T14" fmla="*/ 28 w 52"/>
                <a:gd name="T15" fmla="*/ 59 h 72"/>
                <a:gd name="T16" fmla="*/ 25 w 52"/>
                <a:gd name="T17" fmla="*/ 65 h 72"/>
                <a:gd name="T18" fmla="*/ 22 w 52"/>
                <a:gd name="T19" fmla="*/ 69 h 72"/>
                <a:gd name="T20" fmla="*/ 16 w 52"/>
                <a:gd name="T21" fmla="*/ 70 h 72"/>
                <a:gd name="T22" fmla="*/ 10 w 52"/>
                <a:gd name="T23" fmla="*/ 72 h 72"/>
                <a:gd name="T24" fmla="*/ 10 w 52"/>
                <a:gd name="T25" fmla="*/ 72 h 72"/>
                <a:gd name="T26" fmla="*/ 0 w 52"/>
                <a:gd name="T27" fmla="*/ 70 h 72"/>
                <a:gd name="T28" fmla="*/ 2 w 52"/>
                <a:gd name="T29" fmla="*/ 60 h 72"/>
                <a:gd name="T30" fmla="*/ 2 w 52"/>
                <a:gd name="T31" fmla="*/ 60 h 72"/>
                <a:gd name="T32" fmla="*/ 7 w 52"/>
                <a:gd name="T33" fmla="*/ 62 h 72"/>
                <a:gd name="T34" fmla="*/ 7 w 52"/>
                <a:gd name="T35" fmla="*/ 62 h 72"/>
                <a:gd name="T36" fmla="*/ 12 w 52"/>
                <a:gd name="T37" fmla="*/ 60 h 72"/>
                <a:gd name="T38" fmla="*/ 15 w 52"/>
                <a:gd name="T39" fmla="*/ 60 h 72"/>
                <a:gd name="T40" fmla="*/ 16 w 52"/>
                <a:gd name="T41" fmla="*/ 57 h 72"/>
                <a:gd name="T42" fmla="*/ 18 w 52"/>
                <a:gd name="T43" fmla="*/ 54 h 72"/>
                <a:gd name="T44" fmla="*/ 21 w 52"/>
                <a:gd name="T45" fmla="*/ 48 h 72"/>
                <a:gd name="T46" fmla="*/ 0 w 52"/>
                <a:gd name="T47" fmla="*/ 0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"/>
                <a:gd name="T73" fmla="*/ 0 h 72"/>
                <a:gd name="T74" fmla="*/ 52 w 52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" h="72">
                  <a:moveTo>
                    <a:pt x="0" y="0"/>
                  </a:moveTo>
                  <a:lnTo>
                    <a:pt x="13" y="0"/>
                  </a:lnTo>
                  <a:lnTo>
                    <a:pt x="27" y="3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28" y="59"/>
                  </a:lnTo>
                  <a:lnTo>
                    <a:pt x="25" y="65"/>
                  </a:lnTo>
                  <a:lnTo>
                    <a:pt x="22" y="69"/>
                  </a:lnTo>
                  <a:lnTo>
                    <a:pt x="16" y="70"/>
                  </a:lnTo>
                  <a:lnTo>
                    <a:pt x="10" y="72"/>
                  </a:lnTo>
                  <a:lnTo>
                    <a:pt x="0" y="70"/>
                  </a:lnTo>
                  <a:lnTo>
                    <a:pt x="2" y="60"/>
                  </a:lnTo>
                  <a:lnTo>
                    <a:pt x="7" y="62"/>
                  </a:lnTo>
                  <a:lnTo>
                    <a:pt x="12" y="60"/>
                  </a:lnTo>
                  <a:lnTo>
                    <a:pt x="15" y="60"/>
                  </a:lnTo>
                  <a:lnTo>
                    <a:pt x="16" y="57"/>
                  </a:lnTo>
                  <a:lnTo>
                    <a:pt x="18" y="54"/>
                  </a:lnTo>
                  <a:lnTo>
                    <a:pt x="2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7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68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69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70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271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72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273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274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275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276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277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278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279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280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281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282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283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284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" name="Rectangle 106"/>
          <p:cNvSpPr>
            <a:spLocks noChangeArrowheads="1"/>
          </p:cNvSpPr>
          <p:nvPr/>
        </p:nvSpPr>
        <p:spPr bwMode="auto">
          <a:xfrm>
            <a:off x="201534" y="140078"/>
            <a:ext cx="86573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GB" sz="3200" b="1" i="1" dirty="0" smtClean="0">
                <a:solidFill>
                  <a:schemeClr val="bg1"/>
                </a:solidFill>
              </a:rPr>
              <a:t>WG1 – Guidance on modelling &amp; user interaction</a:t>
            </a:r>
            <a:endParaRPr lang="en-GB" sz="3200" b="1" i="1" dirty="0">
              <a:solidFill>
                <a:schemeClr val="bg1"/>
              </a:solidFill>
            </a:endParaRPr>
          </a:p>
        </p:txBody>
      </p:sp>
      <p:sp>
        <p:nvSpPr>
          <p:cNvPr id="107" name="Text Box 800"/>
          <p:cNvSpPr txBox="1">
            <a:spLocks noChangeArrowheads="1"/>
          </p:cNvSpPr>
          <p:nvPr/>
        </p:nvSpPr>
        <p:spPr bwMode="auto">
          <a:xfrm>
            <a:off x="215181" y="1196975"/>
            <a:ext cx="7983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sz="3600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3" t="11644" r="27089" b="12640"/>
          <a:stretch/>
        </p:blipFill>
        <p:spPr bwMode="auto">
          <a:xfrm>
            <a:off x="201534" y="924019"/>
            <a:ext cx="8657355" cy="488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0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5921553"/>
            <a:ext cx="2895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964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36000" anchor="b"/>
          <a:lstStyle/>
          <a:p>
            <a:pPr marL="177800" indent="-177800"/>
            <a:endParaRPr lang="en-GB" sz="2800">
              <a:latin typeface="Trebuchet MS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36000" anchor="b"/>
          <a:lstStyle/>
          <a:p>
            <a:pPr marL="177800" indent="-177800"/>
            <a:endParaRPr lang="en-GB" sz="2800">
              <a:latin typeface="Trebuchet MS" pitchFamily="34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-27383"/>
            <a:ext cx="9144000" cy="6110684"/>
          </a:xfrm>
          <a:prstGeom prst="rect">
            <a:avLst/>
          </a:prstGeom>
          <a:gradFill rotWithShape="1">
            <a:gsLst>
              <a:gs pos="0">
                <a:srgbClr val="204162"/>
              </a:gs>
              <a:gs pos="100000">
                <a:srgbClr val="BBD5D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de-AT" dirty="0"/>
          </a:p>
        </p:txBody>
      </p:sp>
      <p:grpSp>
        <p:nvGrpSpPr>
          <p:cNvPr id="15" name="Group 1194"/>
          <p:cNvGrpSpPr>
            <a:grpSpLocks/>
          </p:cNvGrpSpPr>
          <p:nvPr/>
        </p:nvGrpSpPr>
        <p:grpSpPr bwMode="auto">
          <a:xfrm>
            <a:off x="6011863" y="6143625"/>
            <a:ext cx="2860675" cy="576263"/>
            <a:chOff x="3913" y="3829"/>
            <a:chExt cx="1847" cy="372"/>
          </a:xfrm>
        </p:grpSpPr>
        <p:sp>
          <p:nvSpPr>
            <p:cNvPr id="16" name="Freeform 1195"/>
            <p:cNvSpPr>
              <a:spLocks/>
            </p:cNvSpPr>
            <p:nvPr/>
          </p:nvSpPr>
          <p:spPr bwMode="auto">
            <a:xfrm>
              <a:off x="3913" y="3983"/>
              <a:ext cx="50" cy="73"/>
            </a:xfrm>
            <a:custGeom>
              <a:avLst/>
              <a:gdLst>
                <a:gd name="T0" fmla="*/ 0 w 50"/>
                <a:gd name="T1" fmla="*/ 0 h 72"/>
                <a:gd name="T2" fmla="*/ 0 w 50"/>
                <a:gd name="T3" fmla="*/ 86 h 72"/>
                <a:gd name="T4" fmla="*/ 50 w 50"/>
                <a:gd name="T5" fmla="*/ 86 h 72"/>
                <a:gd name="T6" fmla="*/ 50 w 50"/>
                <a:gd name="T7" fmla="*/ 75 h 72"/>
                <a:gd name="T8" fmla="*/ 13 w 50"/>
                <a:gd name="T9" fmla="*/ 75 h 72"/>
                <a:gd name="T10" fmla="*/ 13 w 50"/>
                <a:gd name="T11" fmla="*/ 56 h 72"/>
                <a:gd name="T12" fmla="*/ 46 w 50"/>
                <a:gd name="T13" fmla="*/ 56 h 72"/>
                <a:gd name="T14" fmla="*/ 46 w 50"/>
                <a:gd name="T15" fmla="*/ 30 h 72"/>
                <a:gd name="T16" fmla="*/ 13 w 50"/>
                <a:gd name="T17" fmla="*/ 30 h 72"/>
                <a:gd name="T18" fmla="*/ 13 w 50"/>
                <a:gd name="T19" fmla="*/ 12 h 72"/>
                <a:gd name="T20" fmla="*/ 47 w 50"/>
                <a:gd name="T21" fmla="*/ 12 h 72"/>
                <a:gd name="T22" fmla="*/ 47 w 50"/>
                <a:gd name="T23" fmla="*/ 0 h 72"/>
                <a:gd name="T24" fmla="*/ 0 w 50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72"/>
                <a:gd name="T41" fmla="*/ 50 w 50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72">
                  <a:moveTo>
                    <a:pt x="0" y="0"/>
                  </a:moveTo>
                  <a:lnTo>
                    <a:pt x="0" y="72"/>
                  </a:lnTo>
                  <a:lnTo>
                    <a:pt x="50" y="72"/>
                  </a:lnTo>
                  <a:lnTo>
                    <a:pt x="50" y="61"/>
                  </a:lnTo>
                  <a:lnTo>
                    <a:pt x="13" y="61"/>
                  </a:lnTo>
                  <a:lnTo>
                    <a:pt x="13" y="42"/>
                  </a:lnTo>
                  <a:lnTo>
                    <a:pt x="46" y="42"/>
                  </a:lnTo>
                  <a:lnTo>
                    <a:pt x="46" y="30"/>
                  </a:lnTo>
                  <a:lnTo>
                    <a:pt x="13" y="30"/>
                  </a:lnTo>
                  <a:lnTo>
                    <a:pt x="13" y="12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196"/>
            <p:cNvSpPr>
              <a:spLocks/>
            </p:cNvSpPr>
            <p:nvPr/>
          </p:nvSpPr>
          <p:spPr bwMode="auto">
            <a:xfrm>
              <a:off x="3972" y="4007"/>
              <a:ext cx="43" cy="48"/>
            </a:xfrm>
            <a:custGeom>
              <a:avLst/>
              <a:gdLst>
                <a:gd name="T0" fmla="*/ 30 w 44"/>
                <a:gd name="T1" fmla="*/ 48 h 48"/>
                <a:gd name="T2" fmla="*/ 22 w 44"/>
                <a:gd name="T3" fmla="*/ 48 h 48"/>
                <a:gd name="T4" fmla="*/ 22 w 44"/>
                <a:gd name="T5" fmla="*/ 40 h 48"/>
                <a:gd name="T6" fmla="*/ 22 w 44"/>
                <a:gd name="T7" fmla="*/ 40 h 48"/>
                <a:gd name="T8" fmla="*/ 22 w 44"/>
                <a:gd name="T9" fmla="*/ 40 h 48"/>
                <a:gd name="T10" fmla="*/ 22 w 44"/>
                <a:gd name="T11" fmla="*/ 44 h 48"/>
                <a:gd name="T12" fmla="*/ 22 w 44"/>
                <a:gd name="T13" fmla="*/ 47 h 48"/>
                <a:gd name="T14" fmla="*/ 22 w 44"/>
                <a:gd name="T15" fmla="*/ 48 h 48"/>
                <a:gd name="T16" fmla="*/ 17 w 44"/>
                <a:gd name="T17" fmla="*/ 48 h 48"/>
                <a:gd name="T18" fmla="*/ 17 w 44"/>
                <a:gd name="T19" fmla="*/ 48 h 48"/>
                <a:gd name="T20" fmla="*/ 13 w 44"/>
                <a:gd name="T21" fmla="*/ 48 h 48"/>
                <a:gd name="T22" fmla="*/ 9 w 44"/>
                <a:gd name="T23" fmla="*/ 47 h 48"/>
                <a:gd name="T24" fmla="*/ 3 w 44"/>
                <a:gd name="T25" fmla="*/ 44 h 48"/>
                <a:gd name="T26" fmla="*/ 0 w 44"/>
                <a:gd name="T27" fmla="*/ 37 h 48"/>
                <a:gd name="T28" fmla="*/ 0 w 44"/>
                <a:gd name="T29" fmla="*/ 31 h 48"/>
                <a:gd name="T30" fmla="*/ 0 w 44"/>
                <a:gd name="T31" fmla="*/ 0 h 48"/>
                <a:gd name="T32" fmla="*/ 12 w 44"/>
                <a:gd name="T33" fmla="*/ 0 h 48"/>
                <a:gd name="T34" fmla="*/ 12 w 44"/>
                <a:gd name="T35" fmla="*/ 23 h 48"/>
                <a:gd name="T36" fmla="*/ 12 w 44"/>
                <a:gd name="T37" fmla="*/ 23 h 48"/>
                <a:gd name="T38" fmla="*/ 12 w 44"/>
                <a:gd name="T39" fmla="*/ 29 h 48"/>
                <a:gd name="T40" fmla="*/ 13 w 44"/>
                <a:gd name="T41" fmla="*/ 34 h 48"/>
                <a:gd name="T42" fmla="*/ 14 w 44"/>
                <a:gd name="T43" fmla="*/ 37 h 48"/>
                <a:gd name="T44" fmla="*/ 17 w 44"/>
                <a:gd name="T45" fmla="*/ 38 h 48"/>
                <a:gd name="T46" fmla="*/ 20 w 44"/>
                <a:gd name="T47" fmla="*/ 38 h 48"/>
                <a:gd name="T48" fmla="*/ 20 w 44"/>
                <a:gd name="T49" fmla="*/ 38 h 48"/>
                <a:gd name="T50" fmla="*/ 22 w 44"/>
                <a:gd name="T51" fmla="*/ 37 h 48"/>
                <a:gd name="T52" fmla="*/ 22 w 44"/>
                <a:gd name="T53" fmla="*/ 35 h 48"/>
                <a:gd name="T54" fmla="*/ 22 w 44"/>
                <a:gd name="T55" fmla="*/ 31 h 48"/>
                <a:gd name="T56" fmla="*/ 22 w 44"/>
                <a:gd name="T57" fmla="*/ 26 h 48"/>
                <a:gd name="T58" fmla="*/ 22 w 44"/>
                <a:gd name="T59" fmla="*/ 0 h 48"/>
                <a:gd name="T60" fmla="*/ 30 w 44"/>
                <a:gd name="T61" fmla="*/ 0 h 48"/>
                <a:gd name="T62" fmla="*/ 30 w 44"/>
                <a:gd name="T63" fmla="*/ 48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48"/>
                <a:gd name="T98" fmla="*/ 44 w 4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48">
                  <a:moveTo>
                    <a:pt x="44" y="48"/>
                  </a:moveTo>
                  <a:lnTo>
                    <a:pt x="32" y="48"/>
                  </a:lnTo>
                  <a:lnTo>
                    <a:pt x="32" y="40"/>
                  </a:lnTo>
                  <a:lnTo>
                    <a:pt x="29" y="44"/>
                  </a:lnTo>
                  <a:lnTo>
                    <a:pt x="26" y="47"/>
                  </a:lnTo>
                  <a:lnTo>
                    <a:pt x="22" y="48"/>
                  </a:lnTo>
                  <a:lnTo>
                    <a:pt x="17" y="48"/>
                  </a:lnTo>
                  <a:lnTo>
                    <a:pt x="13" y="48"/>
                  </a:lnTo>
                  <a:lnTo>
                    <a:pt x="9" y="47"/>
                  </a:lnTo>
                  <a:lnTo>
                    <a:pt x="3" y="44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13" y="34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0" y="38"/>
                  </a:lnTo>
                  <a:lnTo>
                    <a:pt x="25" y="37"/>
                  </a:lnTo>
                  <a:lnTo>
                    <a:pt x="29" y="35"/>
                  </a:lnTo>
                  <a:lnTo>
                    <a:pt x="31" y="31"/>
                  </a:lnTo>
                  <a:lnTo>
                    <a:pt x="31" y="26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48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197"/>
            <p:cNvSpPr>
              <a:spLocks/>
            </p:cNvSpPr>
            <p:nvPr/>
          </p:nvSpPr>
          <p:spPr bwMode="auto">
            <a:xfrm>
              <a:off x="4028" y="4005"/>
              <a:ext cx="30" cy="50"/>
            </a:xfrm>
            <a:custGeom>
              <a:avLst/>
              <a:gdLst>
                <a:gd name="T0" fmla="*/ 0 w 30"/>
                <a:gd name="T1" fmla="*/ 2 h 50"/>
                <a:gd name="T2" fmla="*/ 13 w 30"/>
                <a:gd name="T3" fmla="*/ 2 h 50"/>
                <a:gd name="T4" fmla="*/ 13 w 30"/>
                <a:gd name="T5" fmla="*/ 9 h 50"/>
                <a:gd name="T6" fmla="*/ 13 w 30"/>
                <a:gd name="T7" fmla="*/ 9 h 50"/>
                <a:gd name="T8" fmla="*/ 13 w 30"/>
                <a:gd name="T9" fmla="*/ 9 h 50"/>
                <a:gd name="T10" fmla="*/ 14 w 30"/>
                <a:gd name="T11" fmla="*/ 6 h 50"/>
                <a:gd name="T12" fmla="*/ 19 w 30"/>
                <a:gd name="T13" fmla="*/ 3 h 50"/>
                <a:gd name="T14" fmla="*/ 22 w 30"/>
                <a:gd name="T15" fmla="*/ 2 h 50"/>
                <a:gd name="T16" fmla="*/ 26 w 30"/>
                <a:gd name="T17" fmla="*/ 0 h 50"/>
                <a:gd name="T18" fmla="*/ 26 w 30"/>
                <a:gd name="T19" fmla="*/ 0 h 50"/>
                <a:gd name="T20" fmla="*/ 30 w 30"/>
                <a:gd name="T21" fmla="*/ 2 h 50"/>
                <a:gd name="T22" fmla="*/ 30 w 30"/>
                <a:gd name="T23" fmla="*/ 12 h 50"/>
                <a:gd name="T24" fmla="*/ 30 w 30"/>
                <a:gd name="T25" fmla="*/ 12 h 50"/>
                <a:gd name="T26" fmla="*/ 25 w 30"/>
                <a:gd name="T27" fmla="*/ 12 h 50"/>
                <a:gd name="T28" fmla="*/ 25 w 30"/>
                <a:gd name="T29" fmla="*/ 12 h 50"/>
                <a:gd name="T30" fmla="*/ 22 w 30"/>
                <a:gd name="T31" fmla="*/ 12 h 50"/>
                <a:gd name="T32" fmla="*/ 19 w 30"/>
                <a:gd name="T33" fmla="*/ 14 h 50"/>
                <a:gd name="T34" fmla="*/ 14 w 30"/>
                <a:gd name="T35" fmla="*/ 17 h 50"/>
                <a:gd name="T36" fmla="*/ 13 w 30"/>
                <a:gd name="T37" fmla="*/ 21 h 50"/>
                <a:gd name="T38" fmla="*/ 13 w 30"/>
                <a:gd name="T39" fmla="*/ 24 h 50"/>
                <a:gd name="T40" fmla="*/ 13 w 30"/>
                <a:gd name="T41" fmla="*/ 50 h 50"/>
                <a:gd name="T42" fmla="*/ 0 w 30"/>
                <a:gd name="T43" fmla="*/ 50 h 50"/>
                <a:gd name="T44" fmla="*/ 0 w 30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50"/>
                <a:gd name="T71" fmla="*/ 30 w 30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50">
                  <a:moveTo>
                    <a:pt x="0" y="2"/>
                  </a:moveTo>
                  <a:lnTo>
                    <a:pt x="13" y="2"/>
                  </a:lnTo>
                  <a:lnTo>
                    <a:pt x="13" y="9"/>
                  </a:lnTo>
                  <a:lnTo>
                    <a:pt x="14" y="6"/>
                  </a:lnTo>
                  <a:lnTo>
                    <a:pt x="19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0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4" y="17"/>
                  </a:lnTo>
                  <a:lnTo>
                    <a:pt x="13" y="21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198"/>
            <p:cNvSpPr>
              <a:spLocks noEditPoints="1"/>
            </p:cNvSpPr>
            <p:nvPr/>
          </p:nvSpPr>
          <p:spPr bwMode="auto">
            <a:xfrm>
              <a:off x="4063" y="4005"/>
              <a:ext cx="51" cy="50"/>
            </a:xfrm>
            <a:custGeom>
              <a:avLst/>
              <a:gdLst>
                <a:gd name="T0" fmla="*/ 25 w 51"/>
                <a:gd name="T1" fmla="*/ 40 h 50"/>
                <a:gd name="T2" fmla="*/ 25 w 51"/>
                <a:gd name="T3" fmla="*/ 40 h 50"/>
                <a:gd name="T4" fmla="*/ 31 w 51"/>
                <a:gd name="T5" fmla="*/ 39 h 50"/>
                <a:gd name="T6" fmla="*/ 37 w 51"/>
                <a:gd name="T7" fmla="*/ 36 h 50"/>
                <a:gd name="T8" fmla="*/ 38 w 51"/>
                <a:gd name="T9" fmla="*/ 31 h 50"/>
                <a:gd name="T10" fmla="*/ 40 w 51"/>
                <a:gd name="T11" fmla="*/ 25 h 50"/>
                <a:gd name="T12" fmla="*/ 40 w 51"/>
                <a:gd name="T13" fmla="*/ 25 h 50"/>
                <a:gd name="T14" fmla="*/ 38 w 51"/>
                <a:gd name="T15" fmla="*/ 21 h 50"/>
                <a:gd name="T16" fmla="*/ 37 w 51"/>
                <a:gd name="T17" fmla="*/ 15 h 50"/>
                <a:gd name="T18" fmla="*/ 31 w 51"/>
                <a:gd name="T19" fmla="*/ 12 h 50"/>
                <a:gd name="T20" fmla="*/ 25 w 51"/>
                <a:gd name="T21" fmla="*/ 11 h 50"/>
                <a:gd name="T22" fmla="*/ 25 w 51"/>
                <a:gd name="T23" fmla="*/ 11 h 50"/>
                <a:gd name="T24" fmla="*/ 19 w 51"/>
                <a:gd name="T25" fmla="*/ 12 h 50"/>
                <a:gd name="T26" fmla="*/ 15 w 51"/>
                <a:gd name="T27" fmla="*/ 15 h 50"/>
                <a:gd name="T28" fmla="*/ 13 w 51"/>
                <a:gd name="T29" fmla="*/ 21 h 50"/>
                <a:gd name="T30" fmla="*/ 12 w 51"/>
                <a:gd name="T31" fmla="*/ 25 h 50"/>
                <a:gd name="T32" fmla="*/ 12 w 51"/>
                <a:gd name="T33" fmla="*/ 25 h 50"/>
                <a:gd name="T34" fmla="*/ 13 w 51"/>
                <a:gd name="T35" fmla="*/ 31 h 50"/>
                <a:gd name="T36" fmla="*/ 15 w 51"/>
                <a:gd name="T37" fmla="*/ 36 h 50"/>
                <a:gd name="T38" fmla="*/ 19 w 51"/>
                <a:gd name="T39" fmla="*/ 39 h 50"/>
                <a:gd name="T40" fmla="*/ 25 w 51"/>
                <a:gd name="T41" fmla="*/ 40 h 50"/>
                <a:gd name="T42" fmla="*/ 25 w 51"/>
                <a:gd name="T43" fmla="*/ 0 h 50"/>
                <a:gd name="T44" fmla="*/ 25 w 51"/>
                <a:gd name="T45" fmla="*/ 0 h 50"/>
                <a:gd name="T46" fmla="*/ 31 w 51"/>
                <a:gd name="T47" fmla="*/ 0 h 50"/>
                <a:gd name="T48" fmla="*/ 35 w 51"/>
                <a:gd name="T49" fmla="*/ 2 h 50"/>
                <a:gd name="T50" fmla="*/ 40 w 51"/>
                <a:gd name="T51" fmla="*/ 5 h 50"/>
                <a:gd name="T52" fmla="*/ 44 w 51"/>
                <a:gd name="T53" fmla="*/ 8 h 50"/>
                <a:gd name="T54" fmla="*/ 47 w 51"/>
                <a:gd name="T55" fmla="*/ 11 h 50"/>
                <a:gd name="T56" fmla="*/ 50 w 51"/>
                <a:gd name="T57" fmla="*/ 15 h 50"/>
                <a:gd name="T58" fmla="*/ 51 w 51"/>
                <a:gd name="T59" fmla="*/ 21 h 50"/>
                <a:gd name="T60" fmla="*/ 51 w 51"/>
                <a:gd name="T61" fmla="*/ 25 h 50"/>
                <a:gd name="T62" fmla="*/ 51 w 51"/>
                <a:gd name="T63" fmla="*/ 25 h 50"/>
                <a:gd name="T64" fmla="*/ 51 w 51"/>
                <a:gd name="T65" fmla="*/ 31 h 50"/>
                <a:gd name="T66" fmla="*/ 50 w 51"/>
                <a:gd name="T67" fmla="*/ 36 h 50"/>
                <a:gd name="T68" fmla="*/ 47 w 51"/>
                <a:gd name="T69" fmla="*/ 40 h 50"/>
                <a:gd name="T70" fmla="*/ 44 w 51"/>
                <a:gd name="T71" fmla="*/ 45 h 50"/>
                <a:gd name="T72" fmla="*/ 40 w 51"/>
                <a:gd name="T73" fmla="*/ 47 h 50"/>
                <a:gd name="T74" fmla="*/ 35 w 51"/>
                <a:gd name="T75" fmla="*/ 49 h 50"/>
                <a:gd name="T76" fmla="*/ 31 w 51"/>
                <a:gd name="T77" fmla="*/ 50 h 50"/>
                <a:gd name="T78" fmla="*/ 25 w 51"/>
                <a:gd name="T79" fmla="*/ 50 h 50"/>
                <a:gd name="T80" fmla="*/ 25 w 51"/>
                <a:gd name="T81" fmla="*/ 50 h 50"/>
                <a:gd name="T82" fmla="*/ 20 w 51"/>
                <a:gd name="T83" fmla="*/ 50 h 50"/>
                <a:gd name="T84" fmla="*/ 16 w 51"/>
                <a:gd name="T85" fmla="*/ 49 h 50"/>
                <a:gd name="T86" fmla="*/ 10 w 51"/>
                <a:gd name="T87" fmla="*/ 47 h 50"/>
                <a:gd name="T88" fmla="*/ 7 w 51"/>
                <a:gd name="T89" fmla="*/ 45 h 50"/>
                <a:gd name="T90" fmla="*/ 4 w 51"/>
                <a:gd name="T91" fmla="*/ 40 h 50"/>
                <a:gd name="T92" fmla="*/ 1 w 51"/>
                <a:gd name="T93" fmla="*/ 36 h 50"/>
                <a:gd name="T94" fmla="*/ 0 w 51"/>
                <a:gd name="T95" fmla="*/ 31 h 50"/>
                <a:gd name="T96" fmla="*/ 0 w 51"/>
                <a:gd name="T97" fmla="*/ 25 h 50"/>
                <a:gd name="T98" fmla="*/ 0 w 51"/>
                <a:gd name="T99" fmla="*/ 25 h 50"/>
                <a:gd name="T100" fmla="*/ 0 w 51"/>
                <a:gd name="T101" fmla="*/ 21 h 50"/>
                <a:gd name="T102" fmla="*/ 1 w 51"/>
                <a:gd name="T103" fmla="*/ 15 h 50"/>
                <a:gd name="T104" fmla="*/ 4 w 51"/>
                <a:gd name="T105" fmla="*/ 11 h 50"/>
                <a:gd name="T106" fmla="*/ 7 w 51"/>
                <a:gd name="T107" fmla="*/ 8 h 50"/>
                <a:gd name="T108" fmla="*/ 10 w 51"/>
                <a:gd name="T109" fmla="*/ 5 h 50"/>
                <a:gd name="T110" fmla="*/ 16 w 51"/>
                <a:gd name="T111" fmla="*/ 2 h 50"/>
                <a:gd name="T112" fmla="*/ 20 w 51"/>
                <a:gd name="T113" fmla="*/ 0 h 50"/>
                <a:gd name="T114" fmla="*/ 25 w 51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"/>
                <a:gd name="T175" fmla="*/ 0 h 50"/>
                <a:gd name="T176" fmla="*/ 51 w 51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" h="50">
                  <a:moveTo>
                    <a:pt x="25" y="40"/>
                  </a:moveTo>
                  <a:lnTo>
                    <a:pt x="25" y="40"/>
                  </a:lnTo>
                  <a:lnTo>
                    <a:pt x="31" y="39"/>
                  </a:lnTo>
                  <a:lnTo>
                    <a:pt x="37" y="36"/>
                  </a:lnTo>
                  <a:lnTo>
                    <a:pt x="38" y="31"/>
                  </a:lnTo>
                  <a:lnTo>
                    <a:pt x="40" y="25"/>
                  </a:lnTo>
                  <a:lnTo>
                    <a:pt x="38" y="21"/>
                  </a:lnTo>
                  <a:lnTo>
                    <a:pt x="37" y="15"/>
                  </a:lnTo>
                  <a:lnTo>
                    <a:pt x="31" y="12"/>
                  </a:lnTo>
                  <a:lnTo>
                    <a:pt x="25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5" y="36"/>
                  </a:lnTo>
                  <a:lnTo>
                    <a:pt x="19" y="39"/>
                  </a:lnTo>
                  <a:lnTo>
                    <a:pt x="25" y="40"/>
                  </a:lnTo>
                  <a:close/>
                  <a:moveTo>
                    <a:pt x="25" y="0"/>
                  </a:moveTo>
                  <a:lnTo>
                    <a:pt x="25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4" y="8"/>
                  </a:lnTo>
                  <a:lnTo>
                    <a:pt x="47" y="11"/>
                  </a:lnTo>
                  <a:lnTo>
                    <a:pt x="50" y="15"/>
                  </a:lnTo>
                  <a:lnTo>
                    <a:pt x="51" y="21"/>
                  </a:lnTo>
                  <a:lnTo>
                    <a:pt x="51" y="25"/>
                  </a:lnTo>
                  <a:lnTo>
                    <a:pt x="51" y="31"/>
                  </a:lnTo>
                  <a:lnTo>
                    <a:pt x="50" y="36"/>
                  </a:lnTo>
                  <a:lnTo>
                    <a:pt x="47" y="40"/>
                  </a:lnTo>
                  <a:lnTo>
                    <a:pt x="44" y="45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1" y="50"/>
                  </a:lnTo>
                  <a:lnTo>
                    <a:pt x="25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0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199"/>
            <p:cNvSpPr>
              <a:spLocks noEditPoints="1"/>
            </p:cNvSpPr>
            <p:nvPr/>
          </p:nvSpPr>
          <p:spPr bwMode="auto">
            <a:xfrm>
              <a:off x="4123" y="4005"/>
              <a:ext cx="53" cy="72"/>
            </a:xfrm>
            <a:custGeom>
              <a:avLst/>
              <a:gdLst>
                <a:gd name="T0" fmla="*/ 27 w 53"/>
                <a:gd name="T1" fmla="*/ 11 h 72"/>
                <a:gd name="T2" fmla="*/ 27 w 53"/>
                <a:gd name="T3" fmla="*/ 11 h 72"/>
                <a:gd name="T4" fmla="*/ 21 w 53"/>
                <a:gd name="T5" fmla="*/ 12 h 72"/>
                <a:gd name="T6" fmla="*/ 16 w 53"/>
                <a:gd name="T7" fmla="*/ 15 h 72"/>
                <a:gd name="T8" fmla="*/ 13 w 53"/>
                <a:gd name="T9" fmla="*/ 21 h 72"/>
                <a:gd name="T10" fmla="*/ 12 w 53"/>
                <a:gd name="T11" fmla="*/ 25 h 72"/>
                <a:gd name="T12" fmla="*/ 12 w 53"/>
                <a:gd name="T13" fmla="*/ 25 h 72"/>
                <a:gd name="T14" fmla="*/ 13 w 53"/>
                <a:gd name="T15" fmla="*/ 31 h 72"/>
                <a:gd name="T16" fmla="*/ 16 w 53"/>
                <a:gd name="T17" fmla="*/ 36 h 72"/>
                <a:gd name="T18" fmla="*/ 21 w 53"/>
                <a:gd name="T19" fmla="*/ 39 h 72"/>
                <a:gd name="T20" fmla="*/ 27 w 53"/>
                <a:gd name="T21" fmla="*/ 40 h 72"/>
                <a:gd name="T22" fmla="*/ 27 w 53"/>
                <a:gd name="T23" fmla="*/ 40 h 72"/>
                <a:gd name="T24" fmla="*/ 32 w 53"/>
                <a:gd name="T25" fmla="*/ 39 h 72"/>
                <a:gd name="T26" fmla="*/ 37 w 53"/>
                <a:gd name="T27" fmla="*/ 36 h 72"/>
                <a:gd name="T28" fmla="*/ 40 w 53"/>
                <a:gd name="T29" fmla="*/ 31 h 72"/>
                <a:gd name="T30" fmla="*/ 40 w 53"/>
                <a:gd name="T31" fmla="*/ 25 h 72"/>
                <a:gd name="T32" fmla="*/ 40 w 53"/>
                <a:gd name="T33" fmla="*/ 25 h 72"/>
                <a:gd name="T34" fmla="*/ 40 w 53"/>
                <a:gd name="T35" fmla="*/ 21 h 72"/>
                <a:gd name="T36" fmla="*/ 37 w 53"/>
                <a:gd name="T37" fmla="*/ 15 h 72"/>
                <a:gd name="T38" fmla="*/ 32 w 53"/>
                <a:gd name="T39" fmla="*/ 12 h 72"/>
                <a:gd name="T40" fmla="*/ 27 w 53"/>
                <a:gd name="T41" fmla="*/ 11 h 72"/>
                <a:gd name="T42" fmla="*/ 0 w 53"/>
                <a:gd name="T43" fmla="*/ 2 h 72"/>
                <a:gd name="T44" fmla="*/ 12 w 53"/>
                <a:gd name="T45" fmla="*/ 2 h 72"/>
                <a:gd name="T46" fmla="*/ 12 w 53"/>
                <a:gd name="T47" fmla="*/ 9 h 72"/>
                <a:gd name="T48" fmla="*/ 12 w 53"/>
                <a:gd name="T49" fmla="*/ 9 h 72"/>
                <a:gd name="T50" fmla="*/ 12 w 53"/>
                <a:gd name="T51" fmla="*/ 9 h 72"/>
                <a:gd name="T52" fmla="*/ 15 w 53"/>
                <a:gd name="T53" fmla="*/ 5 h 72"/>
                <a:gd name="T54" fmla="*/ 19 w 53"/>
                <a:gd name="T55" fmla="*/ 2 h 72"/>
                <a:gd name="T56" fmla="*/ 24 w 53"/>
                <a:gd name="T57" fmla="*/ 0 h 72"/>
                <a:gd name="T58" fmla="*/ 28 w 53"/>
                <a:gd name="T59" fmla="*/ 0 h 72"/>
                <a:gd name="T60" fmla="*/ 28 w 53"/>
                <a:gd name="T61" fmla="*/ 0 h 72"/>
                <a:gd name="T62" fmla="*/ 34 w 53"/>
                <a:gd name="T63" fmla="*/ 0 h 72"/>
                <a:gd name="T64" fmla="*/ 38 w 53"/>
                <a:gd name="T65" fmla="*/ 2 h 72"/>
                <a:gd name="T66" fmla="*/ 43 w 53"/>
                <a:gd name="T67" fmla="*/ 5 h 72"/>
                <a:gd name="T68" fmla="*/ 46 w 53"/>
                <a:gd name="T69" fmla="*/ 8 h 72"/>
                <a:gd name="T70" fmla="*/ 49 w 53"/>
                <a:gd name="T71" fmla="*/ 12 h 72"/>
                <a:gd name="T72" fmla="*/ 50 w 53"/>
                <a:gd name="T73" fmla="*/ 17 h 72"/>
                <a:gd name="T74" fmla="*/ 53 w 53"/>
                <a:gd name="T75" fmla="*/ 25 h 72"/>
                <a:gd name="T76" fmla="*/ 53 w 53"/>
                <a:gd name="T77" fmla="*/ 25 h 72"/>
                <a:gd name="T78" fmla="*/ 52 w 53"/>
                <a:gd name="T79" fmla="*/ 31 h 72"/>
                <a:gd name="T80" fmla="*/ 50 w 53"/>
                <a:gd name="T81" fmla="*/ 36 h 72"/>
                <a:gd name="T82" fmla="*/ 49 w 53"/>
                <a:gd name="T83" fmla="*/ 40 h 72"/>
                <a:gd name="T84" fmla="*/ 46 w 53"/>
                <a:gd name="T85" fmla="*/ 45 h 72"/>
                <a:gd name="T86" fmla="*/ 43 w 53"/>
                <a:gd name="T87" fmla="*/ 47 h 72"/>
                <a:gd name="T88" fmla="*/ 38 w 53"/>
                <a:gd name="T89" fmla="*/ 49 h 72"/>
                <a:gd name="T90" fmla="*/ 34 w 53"/>
                <a:gd name="T91" fmla="*/ 50 h 72"/>
                <a:gd name="T92" fmla="*/ 30 w 53"/>
                <a:gd name="T93" fmla="*/ 50 h 72"/>
                <a:gd name="T94" fmla="*/ 30 w 53"/>
                <a:gd name="T95" fmla="*/ 50 h 72"/>
                <a:gd name="T96" fmla="*/ 24 w 53"/>
                <a:gd name="T97" fmla="*/ 50 h 72"/>
                <a:gd name="T98" fmla="*/ 19 w 53"/>
                <a:gd name="T99" fmla="*/ 49 h 72"/>
                <a:gd name="T100" fmla="*/ 15 w 53"/>
                <a:gd name="T101" fmla="*/ 46 h 72"/>
                <a:gd name="T102" fmla="*/ 13 w 53"/>
                <a:gd name="T103" fmla="*/ 43 h 72"/>
                <a:gd name="T104" fmla="*/ 12 w 53"/>
                <a:gd name="T105" fmla="*/ 43 h 72"/>
                <a:gd name="T106" fmla="*/ 12 w 53"/>
                <a:gd name="T107" fmla="*/ 72 h 72"/>
                <a:gd name="T108" fmla="*/ 0 w 53"/>
                <a:gd name="T109" fmla="*/ 72 h 72"/>
                <a:gd name="T110" fmla="*/ 0 w 53"/>
                <a:gd name="T111" fmla="*/ 2 h 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"/>
                <a:gd name="T169" fmla="*/ 0 h 72"/>
                <a:gd name="T170" fmla="*/ 53 w 53"/>
                <a:gd name="T171" fmla="*/ 72 h 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" h="72">
                  <a:moveTo>
                    <a:pt x="27" y="11"/>
                  </a:move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0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close/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9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3" y="5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0" y="17"/>
                  </a:lnTo>
                  <a:lnTo>
                    <a:pt x="53" y="25"/>
                  </a:lnTo>
                  <a:lnTo>
                    <a:pt x="52" y="31"/>
                  </a:lnTo>
                  <a:lnTo>
                    <a:pt x="50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3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0" y="50"/>
                  </a:lnTo>
                  <a:lnTo>
                    <a:pt x="24" y="50"/>
                  </a:lnTo>
                  <a:lnTo>
                    <a:pt x="19" y="49"/>
                  </a:lnTo>
                  <a:lnTo>
                    <a:pt x="15" y="46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72"/>
                  </a:lnTo>
                  <a:lnTo>
                    <a:pt x="0" y="7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200"/>
            <p:cNvSpPr>
              <a:spLocks noEditPoints="1"/>
            </p:cNvSpPr>
            <p:nvPr/>
          </p:nvSpPr>
          <p:spPr bwMode="auto">
            <a:xfrm>
              <a:off x="4182" y="4005"/>
              <a:ext cx="48" cy="50"/>
            </a:xfrm>
            <a:custGeom>
              <a:avLst/>
              <a:gdLst>
                <a:gd name="T0" fmla="*/ 37 w 48"/>
                <a:gd name="T1" fmla="*/ 21 h 50"/>
                <a:gd name="T2" fmla="*/ 37 w 48"/>
                <a:gd name="T3" fmla="*/ 21 h 50"/>
                <a:gd name="T4" fmla="*/ 35 w 48"/>
                <a:gd name="T5" fmla="*/ 17 h 50"/>
                <a:gd name="T6" fmla="*/ 34 w 48"/>
                <a:gd name="T7" fmla="*/ 12 h 50"/>
                <a:gd name="T8" fmla="*/ 29 w 48"/>
                <a:gd name="T9" fmla="*/ 11 h 50"/>
                <a:gd name="T10" fmla="*/ 25 w 48"/>
                <a:gd name="T11" fmla="*/ 9 h 50"/>
                <a:gd name="T12" fmla="*/ 25 w 48"/>
                <a:gd name="T13" fmla="*/ 9 h 50"/>
                <a:gd name="T14" fmla="*/ 19 w 48"/>
                <a:gd name="T15" fmla="*/ 11 h 50"/>
                <a:gd name="T16" fmla="*/ 16 w 48"/>
                <a:gd name="T17" fmla="*/ 12 h 50"/>
                <a:gd name="T18" fmla="*/ 13 w 48"/>
                <a:gd name="T19" fmla="*/ 17 h 50"/>
                <a:gd name="T20" fmla="*/ 12 w 48"/>
                <a:gd name="T21" fmla="*/ 21 h 50"/>
                <a:gd name="T22" fmla="*/ 37 w 48"/>
                <a:gd name="T23" fmla="*/ 21 h 50"/>
                <a:gd name="T24" fmla="*/ 12 w 48"/>
                <a:gd name="T25" fmla="*/ 30 h 50"/>
                <a:gd name="T26" fmla="*/ 12 w 48"/>
                <a:gd name="T27" fmla="*/ 30 h 50"/>
                <a:gd name="T28" fmla="*/ 13 w 48"/>
                <a:gd name="T29" fmla="*/ 34 h 50"/>
                <a:gd name="T30" fmla="*/ 16 w 48"/>
                <a:gd name="T31" fmla="*/ 39 h 50"/>
                <a:gd name="T32" fmla="*/ 20 w 48"/>
                <a:gd name="T33" fmla="*/ 40 h 50"/>
                <a:gd name="T34" fmla="*/ 25 w 48"/>
                <a:gd name="T35" fmla="*/ 42 h 50"/>
                <a:gd name="T36" fmla="*/ 25 w 48"/>
                <a:gd name="T37" fmla="*/ 42 h 50"/>
                <a:gd name="T38" fmla="*/ 29 w 48"/>
                <a:gd name="T39" fmla="*/ 42 h 50"/>
                <a:gd name="T40" fmla="*/ 32 w 48"/>
                <a:gd name="T41" fmla="*/ 40 h 50"/>
                <a:gd name="T42" fmla="*/ 38 w 48"/>
                <a:gd name="T43" fmla="*/ 34 h 50"/>
                <a:gd name="T44" fmla="*/ 47 w 48"/>
                <a:gd name="T45" fmla="*/ 42 h 50"/>
                <a:gd name="T46" fmla="*/ 47 w 48"/>
                <a:gd name="T47" fmla="*/ 42 h 50"/>
                <a:gd name="T48" fmla="*/ 41 w 48"/>
                <a:gd name="T49" fmla="*/ 46 h 50"/>
                <a:gd name="T50" fmla="*/ 37 w 48"/>
                <a:gd name="T51" fmla="*/ 49 h 50"/>
                <a:gd name="T52" fmla="*/ 31 w 48"/>
                <a:gd name="T53" fmla="*/ 50 h 50"/>
                <a:gd name="T54" fmla="*/ 26 w 48"/>
                <a:gd name="T55" fmla="*/ 50 h 50"/>
                <a:gd name="T56" fmla="*/ 26 w 48"/>
                <a:gd name="T57" fmla="*/ 50 h 50"/>
                <a:gd name="T58" fmla="*/ 20 w 48"/>
                <a:gd name="T59" fmla="*/ 50 h 50"/>
                <a:gd name="T60" fmla="*/ 16 w 48"/>
                <a:gd name="T61" fmla="*/ 49 h 50"/>
                <a:gd name="T62" fmla="*/ 12 w 48"/>
                <a:gd name="T63" fmla="*/ 47 h 50"/>
                <a:gd name="T64" fmla="*/ 7 w 48"/>
                <a:gd name="T65" fmla="*/ 45 h 50"/>
                <a:gd name="T66" fmla="*/ 4 w 48"/>
                <a:gd name="T67" fmla="*/ 40 h 50"/>
                <a:gd name="T68" fmla="*/ 1 w 48"/>
                <a:gd name="T69" fmla="*/ 36 h 50"/>
                <a:gd name="T70" fmla="*/ 0 w 48"/>
                <a:gd name="T71" fmla="*/ 31 h 50"/>
                <a:gd name="T72" fmla="*/ 0 w 48"/>
                <a:gd name="T73" fmla="*/ 25 h 50"/>
                <a:gd name="T74" fmla="*/ 0 w 48"/>
                <a:gd name="T75" fmla="*/ 25 h 50"/>
                <a:gd name="T76" fmla="*/ 0 w 48"/>
                <a:gd name="T77" fmla="*/ 21 h 50"/>
                <a:gd name="T78" fmla="*/ 1 w 48"/>
                <a:gd name="T79" fmla="*/ 15 h 50"/>
                <a:gd name="T80" fmla="*/ 4 w 48"/>
                <a:gd name="T81" fmla="*/ 11 h 50"/>
                <a:gd name="T82" fmla="*/ 7 w 48"/>
                <a:gd name="T83" fmla="*/ 8 h 50"/>
                <a:gd name="T84" fmla="*/ 12 w 48"/>
                <a:gd name="T85" fmla="*/ 5 h 50"/>
                <a:gd name="T86" fmla="*/ 16 w 48"/>
                <a:gd name="T87" fmla="*/ 2 h 50"/>
                <a:gd name="T88" fmla="*/ 20 w 48"/>
                <a:gd name="T89" fmla="*/ 0 h 50"/>
                <a:gd name="T90" fmla="*/ 26 w 48"/>
                <a:gd name="T91" fmla="*/ 0 h 50"/>
                <a:gd name="T92" fmla="*/ 26 w 48"/>
                <a:gd name="T93" fmla="*/ 0 h 50"/>
                <a:gd name="T94" fmla="*/ 31 w 48"/>
                <a:gd name="T95" fmla="*/ 0 h 50"/>
                <a:gd name="T96" fmla="*/ 35 w 48"/>
                <a:gd name="T97" fmla="*/ 2 h 50"/>
                <a:gd name="T98" fmla="*/ 40 w 48"/>
                <a:gd name="T99" fmla="*/ 5 h 50"/>
                <a:gd name="T100" fmla="*/ 43 w 48"/>
                <a:gd name="T101" fmla="*/ 8 h 50"/>
                <a:gd name="T102" fmla="*/ 45 w 48"/>
                <a:gd name="T103" fmla="*/ 11 h 50"/>
                <a:gd name="T104" fmla="*/ 47 w 48"/>
                <a:gd name="T105" fmla="*/ 15 h 50"/>
                <a:gd name="T106" fmla="*/ 48 w 48"/>
                <a:gd name="T107" fmla="*/ 21 h 50"/>
                <a:gd name="T108" fmla="*/ 48 w 48"/>
                <a:gd name="T109" fmla="*/ 27 h 50"/>
                <a:gd name="T110" fmla="*/ 48 w 48"/>
                <a:gd name="T111" fmla="*/ 30 h 50"/>
                <a:gd name="T112" fmla="*/ 12 w 48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"/>
                <a:gd name="T172" fmla="*/ 0 h 50"/>
                <a:gd name="T173" fmla="*/ 48 w 48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" h="50">
                  <a:moveTo>
                    <a:pt x="37" y="21"/>
                  </a:moveTo>
                  <a:lnTo>
                    <a:pt x="37" y="21"/>
                  </a:lnTo>
                  <a:lnTo>
                    <a:pt x="35" y="17"/>
                  </a:lnTo>
                  <a:lnTo>
                    <a:pt x="34" y="12"/>
                  </a:lnTo>
                  <a:lnTo>
                    <a:pt x="29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6" y="12"/>
                  </a:lnTo>
                  <a:lnTo>
                    <a:pt x="13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3" y="34"/>
                  </a:lnTo>
                  <a:lnTo>
                    <a:pt x="16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2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1" y="46"/>
                  </a:lnTo>
                  <a:lnTo>
                    <a:pt x="37" y="49"/>
                  </a:lnTo>
                  <a:lnTo>
                    <a:pt x="31" y="50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1"/>
                  </a:lnTo>
                  <a:lnTo>
                    <a:pt x="48" y="27"/>
                  </a:lnTo>
                  <a:lnTo>
                    <a:pt x="48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201"/>
            <p:cNvSpPr>
              <a:spLocks noEditPoints="1"/>
            </p:cNvSpPr>
            <p:nvPr/>
          </p:nvSpPr>
          <p:spPr bwMode="auto">
            <a:xfrm>
              <a:off x="4238" y="4005"/>
              <a:ext cx="44" cy="50"/>
            </a:xfrm>
            <a:custGeom>
              <a:avLst/>
              <a:gdLst>
                <a:gd name="T0" fmla="*/ 32 w 44"/>
                <a:gd name="T1" fmla="*/ 28 h 50"/>
                <a:gd name="T2" fmla="*/ 31 w 44"/>
                <a:gd name="T3" fmla="*/ 28 h 50"/>
                <a:gd name="T4" fmla="*/ 31 w 44"/>
                <a:gd name="T5" fmla="*/ 28 h 50"/>
                <a:gd name="T6" fmla="*/ 25 w 44"/>
                <a:gd name="T7" fmla="*/ 28 h 50"/>
                <a:gd name="T8" fmla="*/ 19 w 44"/>
                <a:gd name="T9" fmla="*/ 30 h 50"/>
                <a:gd name="T10" fmla="*/ 14 w 44"/>
                <a:gd name="T11" fmla="*/ 31 h 50"/>
                <a:gd name="T12" fmla="*/ 13 w 44"/>
                <a:gd name="T13" fmla="*/ 33 h 50"/>
                <a:gd name="T14" fmla="*/ 11 w 44"/>
                <a:gd name="T15" fmla="*/ 36 h 50"/>
                <a:gd name="T16" fmla="*/ 11 w 44"/>
                <a:gd name="T17" fmla="*/ 36 h 50"/>
                <a:gd name="T18" fmla="*/ 13 w 44"/>
                <a:gd name="T19" fmla="*/ 39 h 50"/>
                <a:gd name="T20" fmla="*/ 14 w 44"/>
                <a:gd name="T21" fmla="*/ 40 h 50"/>
                <a:gd name="T22" fmla="*/ 20 w 44"/>
                <a:gd name="T23" fmla="*/ 42 h 50"/>
                <a:gd name="T24" fmla="*/ 20 w 44"/>
                <a:gd name="T25" fmla="*/ 42 h 50"/>
                <a:gd name="T26" fmla="*/ 26 w 44"/>
                <a:gd name="T27" fmla="*/ 42 h 50"/>
                <a:gd name="T28" fmla="*/ 29 w 44"/>
                <a:gd name="T29" fmla="*/ 39 h 50"/>
                <a:gd name="T30" fmla="*/ 32 w 44"/>
                <a:gd name="T31" fmla="*/ 36 h 50"/>
                <a:gd name="T32" fmla="*/ 32 w 44"/>
                <a:gd name="T33" fmla="*/ 31 h 50"/>
                <a:gd name="T34" fmla="*/ 32 w 44"/>
                <a:gd name="T35" fmla="*/ 28 h 50"/>
                <a:gd name="T36" fmla="*/ 34 w 44"/>
                <a:gd name="T37" fmla="*/ 43 h 50"/>
                <a:gd name="T38" fmla="*/ 34 w 44"/>
                <a:gd name="T39" fmla="*/ 43 h 50"/>
                <a:gd name="T40" fmla="*/ 34 w 44"/>
                <a:gd name="T41" fmla="*/ 43 h 50"/>
                <a:gd name="T42" fmla="*/ 31 w 44"/>
                <a:gd name="T43" fmla="*/ 47 h 50"/>
                <a:gd name="T44" fmla="*/ 26 w 44"/>
                <a:gd name="T45" fmla="*/ 49 h 50"/>
                <a:gd name="T46" fmla="*/ 22 w 44"/>
                <a:gd name="T47" fmla="*/ 50 h 50"/>
                <a:gd name="T48" fmla="*/ 17 w 44"/>
                <a:gd name="T49" fmla="*/ 50 h 50"/>
                <a:gd name="T50" fmla="*/ 17 w 44"/>
                <a:gd name="T51" fmla="*/ 50 h 50"/>
                <a:gd name="T52" fmla="*/ 11 w 44"/>
                <a:gd name="T53" fmla="*/ 50 h 50"/>
                <a:gd name="T54" fmla="*/ 6 w 44"/>
                <a:gd name="T55" fmla="*/ 47 h 50"/>
                <a:gd name="T56" fmla="*/ 1 w 44"/>
                <a:gd name="T57" fmla="*/ 43 h 50"/>
                <a:gd name="T58" fmla="*/ 0 w 44"/>
                <a:gd name="T59" fmla="*/ 37 h 50"/>
                <a:gd name="T60" fmla="*/ 0 w 44"/>
                <a:gd name="T61" fmla="*/ 37 h 50"/>
                <a:gd name="T62" fmla="*/ 1 w 44"/>
                <a:gd name="T63" fmla="*/ 31 h 50"/>
                <a:gd name="T64" fmla="*/ 3 w 44"/>
                <a:gd name="T65" fmla="*/ 27 h 50"/>
                <a:gd name="T66" fmla="*/ 7 w 44"/>
                <a:gd name="T67" fmla="*/ 24 h 50"/>
                <a:gd name="T68" fmla="*/ 10 w 44"/>
                <a:gd name="T69" fmla="*/ 22 h 50"/>
                <a:gd name="T70" fmla="*/ 20 w 44"/>
                <a:gd name="T71" fmla="*/ 21 h 50"/>
                <a:gd name="T72" fmla="*/ 31 w 44"/>
                <a:gd name="T73" fmla="*/ 20 h 50"/>
                <a:gd name="T74" fmla="*/ 34 w 44"/>
                <a:gd name="T75" fmla="*/ 20 h 50"/>
                <a:gd name="T76" fmla="*/ 34 w 44"/>
                <a:gd name="T77" fmla="*/ 18 h 50"/>
                <a:gd name="T78" fmla="*/ 34 w 44"/>
                <a:gd name="T79" fmla="*/ 18 h 50"/>
                <a:gd name="T80" fmla="*/ 32 w 44"/>
                <a:gd name="T81" fmla="*/ 15 h 50"/>
                <a:gd name="T82" fmla="*/ 31 w 44"/>
                <a:gd name="T83" fmla="*/ 12 h 50"/>
                <a:gd name="T84" fmla="*/ 26 w 44"/>
                <a:gd name="T85" fmla="*/ 11 h 50"/>
                <a:gd name="T86" fmla="*/ 22 w 44"/>
                <a:gd name="T87" fmla="*/ 9 h 50"/>
                <a:gd name="T88" fmla="*/ 22 w 44"/>
                <a:gd name="T89" fmla="*/ 9 h 50"/>
                <a:gd name="T90" fmla="*/ 14 w 44"/>
                <a:gd name="T91" fmla="*/ 11 h 50"/>
                <a:gd name="T92" fmla="*/ 10 w 44"/>
                <a:gd name="T93" fmla="*/ 15 h 50"/>
                <a:gd name="T94" fmla="*/ 3 w 44"/>
                <a:gd name="T95" fmla="*/ 8 h 50"/>
                <a:gd name="T96" fmla="*/ 3 w 44"/>
                <a:gd name="T97" fmla="*/ 8 h 50"/>
                <a:gd name="T98" fmla="*/ 7 w 44"/>
                <a:gd name="T99" fmla="*/ 5 h 50"/>
                <a:gd name="T100" fmla="*/ 13 w 44"/>
                <a:gd name="T101" fmla="*/ 2 h 50"/>
                <a:gd name="T102" fmla="*/ 17 w 44"/>
                <a:gd name="T103" fmla="*/ 0 h 50"/>
                <a:gd name="T104" fmla="*/ 23 w 44"/>
                <a:gd name="T105" fmla="*/ 0 h 50"/>
                <a:gd name="T106" fmla="*/ 23 w 44"/>
                <a:gd name="T107" fmla="*/ 0 h 50"/>
                <a:gd name="T108" fmla="*/ 31 w 44"/>
                <a:gd name="T109" fmla="*/ 2 h 50"/>
                <a:gd name="T110" fmla="*/ 35 w 44"/>
                <a:gd name="T111" fmla="*/ 3 h 50"/>
                <a:gd name="T112" fmla="*/ 39 w 44"/>
                <a:gd name="T113" fmla="*/ 6 h 50"/>
                <a:gd name="T114" fmla="*/ 41 w 44"/>
                <a:gd name="T115" fmla="*/ 9 h 50"/>
                <a:gd name="T116" fmla="*/ 44 w 44"/>
                <a:gd name="T117" fmla="*/ 17 h 50"/>
                <a:gd name="T118" fmla="*/ 44 w 44"/>
                <a:gd name="T119" fmla="*/ 22 h 50"/>
                <a:gd name="T120" fmla="*/ 44 w 44"/>
                <a:gd name="T121" fmla="*/ 50 h 50"/>
                <a:gd name="T122" fmla="*/ 34 w 44"/>
                <a:gd name="T123" fmla="*/ 50 h 50"/>
                <a:gd name="T124" fmla="*/ 34 w 44"/>
                <a:gd name="T125" fmla="*/ 43 h 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4"/>
                <a:gd name="T190" fmla="*/ 0 h 50"/>
                <a:gd name="T191" fmla="*/ 44 w 44"/>
                <a:gd name="T192" fmla="*/ 50 h 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4" h="50">
                  <a:moveTo>
                    <a:pt x="32" y="28"/>
                  </a:moveTo>
                  <a:lnTo>
                    <a:pt x="31" y="28"/>
                  </a:lnTo>
                  <a:lnTo>
                    <a:pt x="25" y="28"/>
                  </a:lnTo>
                  <a:lnTo>
                    <a:pt x="19" y="30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4" y="40"/>
                  </a:lnTo>
                  <a:lnTo>
                    <a:pt x="20" y="42"/>
                  </a:lnTo>
                  <a:lnTo>
                    <a:pt x="26" y="42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2" y="31"/>
                  </a:lnTo>
                  <a:lnTo>
                    <a:pt x="32" y="28"/>
                  </a:lnTo>
                  <a:close/>
                  <a:moveTo>
                    <a:pt x="34" y="43"/>
                  </a:moveTo>
                  <a:lnTo>
                    <a:pt x="34" y="43"/>
                  </a:lnTo>
                  <a:lnTo>
                    <a:pt x="31" y="47"/>
                  </a:lnTo>
                  <a:lnTo>
                    <a:pt x="26" y="49"/>
                  </a:lnTo>
                  <a:lnTo>
                    <a:pt x="22" y="50"/>
                  </a:lnTo>
                  <a:lnTo>
                    <a:pt x="17" y="50"/>
                  </a:lnTo>
                  <a:lnTo>
                    <a:pt x="11" y="50"/>
                  </a:lnTo>
                  <a:lnTo>
                    <a:pt x="6" y="47"/>
                  </a:lnTo>
                  <a:lnTo>
                    <a:pt x="1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3" y="27"/>
                  </a:lnTo>
                  <a:lnTo>
                    <a:pt x="7" y="24"/>
                  </a:lnTo>
                  <a:lnTo>
                    <a:pt x="10" y="22"/>
                  </a:lnTo>
                  <a:lnTo>
                    <a:pt x="20" y="21"/>
                  </a:lnTo>
                  <a:lnTo>
                    <a:pt x="31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5"/>
                  </a:lnTo>
                  <a:lnTo>
                    <a:pt x="31" y="12"/>
                  </a:lnTo>
                  <a:lnTo>
                    <a:pt x="26" y="11"/>
                  </a:lnTo>
                  <a:lnTo>
                    <a:pt x="22" y="9"/>
                  </a:lnTo>
                  <a:lnTo>
                    <a:pt x="14" y="11"/>
                  </a:lnTo>
                  <a:lnTo>
                    <a:pt x="10" y="15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1" y="2"/>
                  </a:lnTo>
                  <a:lnTo>
                    <a:pt x="35" y="3"/>
                  </a:lnTo>
                  <a:lnTo>
                    <a:pt x="39" y="6"/>
                  </a:lnTo>
                  <a:lnTo>
                    <a:pt x="41" y="9"/>
                  </a:lnTo>
                  <a:lnTo>
                    <a:pt x="44" y="17"/>
                  </a:lnTo>
                  <a:lnTo>
                    <a:pt x="44" y="22"/>
                  </a:lnTo>
                  <a:lnTo>
                    <a:pt x="44" y="50"/>
                  </a:lnTo>
                  <a:lnTo>
                    <a:pt x="34" y="50"/>
                  </a:lnTo>
                  <a:lnTo>
                    <a:pt x="34" y="4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202"/>
            <p:cNvSpPr>
              <a:spLocks/>
            </p:cNvSpPr>
            <p:nvPr/>
          </p:nvSpPr>
          <p:spPr bwMode="auto">
            <a:xfrm>
              <a:off x="4292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0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203"/>
            <p:cNvSpPr>
              <a:spLocks/>
            </p:cNvSpPr>
            <p:nvPr/>
          </p:nvSpPr>
          <p:spPr bwMode="auto">
            <a:xfrm>
              <a:off x="4380" y="3983"/>
              <a:ext cx="48" cy="73"/>
            </a:xfrm>
            <a:custGeom>
              <a:avLst/>
              <a:gdLst>
                <a:gd name="T0" fmla="*/ 0 w 49"/>
                <a:gd name="T1" fmla="*/ 0 h 72"/>
                <a:gd name="T2" fmla="*/ 33 w 49"/>
                <a:gd name="T3" fmla="*/ 0 h 72"/>
                <a:gd name="T4" fmla="*/ 33 w 49"/>
                <a:gd name="T5" fmla="*/ 12 h 72"/>
                <a:gd name="T6" fmla="*/ 12 w 49"/>
                <a:gd name="T7" fmla="*/ 12 h 72"/>
                <a:gd name="T8" fmla="*/ 12 w 49"/>
                <a:gd name="T9" fmla="*/ 30 h 72"/>
                <a:gd name="T10" fmla="*/ 32 w 49"/>
                <a:gd name="T11" fmla="*/ 30 h 72"/>
                <a:gd name="T12" fmla="*/ 32 w 49"/>
                <a:gd name="T13" fmla="*/ 56 h 72"/>
                <a:gd name="T14" fmla="*/ 12 w 49"/>
                <a:gd name="T15" fmla="*/ 56 h 72"/>
                <a:gd name="T16" fmla="*/ 12 w 49"/>
                <a:gd name="T17" fmla="*/ 75 h 72"/>
                <a:gd name="T18" fmla="*/ 35 w 49"/>
                <a:gd name="T19" fmla="*/ 75 h 72"/>
                <a:gd name="T20" fmla="*/ 35 w 49"/>
                <a:gd name="T21" fmla="*/ 86 h 72"/>
                <a:gd name="T22" fmla="*/ 0 w 49"/>
                <a:gd name="T23" fmla="*/ 86 h 72"/>
                <a:gd name="T24" fmla="*/ 0 w 49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72"/>
                <a:gd name="T41" fmla="*/ 49 w 49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72">
                  <a:moveTo>
                    <a:pt x="0" y="0"/>
                  </a:moveTo>
                  <a:lnTo>
                    <a:pt x="47" y="0"/>
                  </a:lnTo>
                  <a:lnTo>
                    <a:pt x="47" y="12"/>
                  </a:lnTo>
                  <a:lnTo>
                    <a:pt x="12" y="12"/>
                  </a:lnTo>
                  <a:lnTo>
                    <a:pt x="12" y="30"/>
                  </a:lnTo>
                  <a:lnTo>
                    <a:pt x="46" y="30"/>
                  </a:lnTo>
                  <a:lnTo>
                    <a:pt x="46" y="42"/>
                  </a:lnTo>
                  <a:lnTo>
                    <a:pt x="12" y="42"/>
                  </a:lnTo>
                  <a:lnTo>
                    <a:pt x="12" y="61"/>
                  </a:lnTo>
                  <a:lnTo>
                    <a:pt x="49" y="61"/>
                  </a:lnTo>
                  <a:lnTo>
                    <a:pt x="49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204"/>
            <p:cNvSpPr>
              <a:spLocks/>
            </p:cNvSpPr>
            <p:nvPr/>
          </p:nvSpPr>
          <p:spPr bwMode="auto">
            <a:xfrm>
              <a:off x="4439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205"/>
            <p:cNvSpPr>
              <a:spLocks/>
            </p:cNvSpPr>
            <p:nvPr/>
          </p:nvSpPr>
          <p:spPr bwMode="auto">
            <a:xfrm>
              <a:off x="4488" y="4007"/>
              <a:ext cx="51" cy="48"/>
            </a:xfrm>
            <a:custGeom>
              <a:avLst/>
              <a:gdLst>
                <a:gd name="T0" fmla="*/ 0 w 51"/>
                <a:gd name="T1" fmla="*/ 0 h 48"/>
                <a:gd name="T2" fmla="*/ 13 w 51"/>
                <a:gd name="T3" fmla="*/ 0 h 48"/>
                <a:gd name="T4" fmla="*/ 26 w 51"/>
                <a:gd name="T5" fmla="*/ 34 h 48"/>
                <a:gd name="T6" fmla="*/ 26 w 51"/>
                <a:gd name="T7" fmla="*/ 34 h 48"/>
                <a:gd name="T8" fmla="*/ 39 w 51"/>
                <a:gd name="T9" fmla="*/ 0 h 48"/>
                <a:gd name="T10" fmla="*/ 51 w 51"/>
                <a:gd name="T11" fmla="*/ 0 h 48"/>
                <a:gd name="T12" fmla="*/ 32 w 51"/>
                <a:gd name="T13" fmla="*/ 48 h 48"/>
                <a:gd name="T14" fmla="*/ 20 w 51"/>
                <a:gd name="T15" fmla="*/ 48 h 48"/>
                <a:gd name="T16" fmla="*/ 0 w 51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48"/>
                <a:gd name="T29" fmla="*/ 51 w 51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48">
                  <a:moveTo>
                    <a:pt x="0" y="0"/>
                  </a:moveTo>
                  <a:lnTo>
                    <a:pt x="13" y="0"/>
                  </a:lnTo>
                  <a:lnTo>
                    <a:pt x="26" y="3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32" y="48"/>
                  </a:lnTo>
                  <a:lnTo>
                    <a:pt x="2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206"/>
            <p:cNvSpPr>
              <a:spLocks noEditPoints="1"/>
            </p:cNvSpPr>
            <p:nvPr/>
          </p:nvSpPr>
          <p:spPr bwMode="auto">
            <a:xfrm>
              <a:off x="4545" y="3983"/>
              <a:ext cx="14" cy="73"/>
            </a:xfrm>
            <a:custGeom>
              <a:avLst/>
              <a:gdLst>
                <a:gd name="T0" fmla="*/ 7 w 15"/>
                <a:gd name="T1" fmla="*/ 0 h 72"/>
                <a:gd name="T2" fmla="*/ 7 w 15"/>
                <a:gd name="T3" fmla="*/ 0 h 72"/>
                <a:gd name="T4" fmla="*/ 7 w 15"/>
                <a:gd name="T5" fmla="*/ 0 h 72"/>
                <a:gd name="T6" fmla="*/ 7 w 15"/>
                <a:gd name="T7" fmla="*/ 2 h 72"/>
                <a:gd name="T8" fmla="*/ 7 w 15"/>
                <a:gd name="T9" fmla="*/ 5 h 72"/>
                <a:gd name="T10" fmla="*/ 7 w 15"/>
                <a:gd name="T11" fmla="*/ 8 h 72"/>
                <a:gd name="T12" fmla="*/ 7 w 15"/>
                <a:gd name="T13" fmla="*/ 8 h 72"/>
                <a:gd name="T14" fmla="*/ 7 w 15"/>
                <a:gd name="T15" fmla="*/ 11 h 72"/>
                <a:gd name="T16" fmla="*/ 7 w 15"/>
                <a:gd name="T17" fmla="*/ 12 h 72"/>
                <a:gd name="T18" fmla="*/ 7 w 15"/>
                <a:gd name="T19" fmla="*/ 14 h 72"/>
                <a:gd name="T20" fmla="*/ 7 w 15"/>
                <a:gd name="T21" fmla="*/ 15 h 72"/>
                <a:gd name="T22" fmla="*/ 7 w 15"/>
                <a:gd name="T23" fmla="*/ 15 h 72"/>
                <a:gd name="T24" fmla="*/ 4 w 15"/>
                <a:gd name="T25" fmla="*/ 14 h 72"/>
                <a:gd name="T26" fmla="*/ 1 w 15"/>
                <a:gd name="T27" fmla="*/ 12 h 72"/>
                <a:gd name="T28" fmla="*/ 0 w 15"/>
                <a:gd name="T29" fmla="*/ 11 h 72"/>
                <a:gd name="T30" fmla="*/ 0 w 15"/>
                <a:gd name="T31" fmla="*/ 8 h 72"/>
                <a:gd name="T32" fmla="*/ 0 w 15"/>
                <a:gd name="T33" fmla="*/ 8 h 72"/>
                <a:gd name="T34" fmla="*/ 0 w 15"/>
                <a:gd name="T35" fmla="*/ 5 h 72"/>
                <a:gd name="T36" fmla="*/ 1 w 15"/>
                <a:gd name="T37" fmla="*/ 2 h 72"/>
                <a:gd name="T38" fmla="*/ 4 w 15"/>
                <a:gd name="T39" fmla="*/ 0 h 72"/>
                <a:gd name="T40" fmla="*/ 7 w 15"/>
                <a:gd name="T41" fmla="*/ 0 h 72"/>
                <a:gd name="T42" fmla="*/ 1 w 15"/>
                <a:gd name="T43" fmla="*/ 24 h 72"/>
                <a:gd name="T44" fmla="*/ 7 w 15"/>
                <a:gd name="T45" fmla="*/ 24 h 72"/>
                <a:gd name="T46" fmla="*/ 7 w 15"/>
                <a:gd name="T47" fmla="*/ 86 h 72"/>
                <a:gd name="T48" fmla="*/ 1 w 15"/>
                <a:gd name="T49" fmla="*/ 86 h 72"/>
                <a:gd name="T50" fmla="*/ 1 w 15"/>
                <a:gd name="T51" fmla="*/ 24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"/>
                <a:gd name="T79" fmla="*/ 0 h 72"/>
                <a:gd name="T80" fmla="*/ 15 w 15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" h="72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close/>
                  <a:moveTo>
                    <a:pt x="1" y="24"/>
                  </a:moveTo>
                  <a:lnTo>
                    <a:pt x="13" y="24"/>
                  </a:lnTo>
                  <a:lnTo>
                    <a:pt x="13" y="72"/>
                  </a:lnTo>
                  <a:lnTo>
                    <a:pt x="1" y="72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207"/>
            <p:cNvSpPr>
              <a:spLocks/>
            </p:cNvSpPr>
            <p:nvPr/>
          </p:nvSpPr>
          <p:spPr bwMode="auto">
            <a:xfrm>
              <a:off x="4545" y="3983"/>
              <a:ext cx="14" cy="15"/>
            </a:xfrm>
            <a:custGeom>
              <a:avLst/>
              <a:gdLst>
                <a:gd name="T0" fmla="*/ 7 w 15"/>
                <a:gd name="T1" fmla="*/ 0 h 15"/>
                <a:gd name="T2" fmla="*/ 7 w 15"/>
                <a:gd name="T3" fmla="*/ 0 h 15"/>
                <a:gd name="T4" fmla="*/ 7 w 15"/>
                <a:gd name="T5" fmla="*/ 0 h 15"/>
                <a:gd name="T6" fmla="*/ 7 w 15"/>
                <a:gd name="T7" fmla="*/ 2 h 15"/>
                <a:gd name="T8" fmla="*/ 7 w 15"/>
                <a:gd name="T9" fmla="*/ 5 h 15"/>
                <a:gd name="T10" fmla="*/ 7 w 15"/>
                <a:gd name="T11" fmla="*/ 8 h 15"/>
                <a:gd name="T12" fmla="*/ 7 w 15"/>
                <a:gd name="T13" fmla="*/ 8 h 15"/>
                <a:gd name="T14" fmla="*/ 7 w 15"/>
                <a:gd name="T15" fmla="*/ 11 h 15"/>
                <a:gd name="T16" fmla="*/ 7 w 15"/>
                <a:gd name="T17" fmla="*/ 12 h 15"/>
                <a:gd name="T18" fmla="*/ 7 w 15"/>
                <a:gd name="T19" fmla="*/ 14 h 15"/>
                <a:gd name="T20" fmla="*/ 7 w 15"/>
                <a:gd name="T21" fmla="*/ 15 h 15"/>
                <a:gd name="T22" fmla="*/ 7 w 15"/>
                <a:gd name="T23" fmla="*/ 15 h 15"/>
                <a:gd name="T24" fmla="*/ 4 w 15"/>
                <a:gd name="T25" fmla="*/ 14 h 15"/>
                <a:gd name="T26" fmla="*/ 1 w 15"/>
                <a:gd name="T27" fmla="*/ 12 h 15"/>
                <a:gd name="T28" fmla="*/ 0 w 15"/>
                <a:gd name="T29" fmla="*/ 11 h 15"/>
                <a:gd name="T30" fmla="*/ 0 w 15"/>
                <a:gd name="T31" fmla="*/ 8 h 15"/>
                <a:gd name="T32" fmla="*/ 0 w 15"/>
                <a:gd name="T33" fmla="*/ 8 h 15"/>
                <a:gd name="T34" fmla="*/ 0 w 15"/>
                <a:gd name="T35" fmla="*/ 5 h 15"/>
                <a:gd name="T36" fmla="*/ 1 w 15"/>
                <a:gd name="T37" fmla="*/ 2 h 15"/>
                <a:gd name="T38" fmla="*/ 4 w 15"/>
                <a:gd name="T39" fmla="*/ 0 h 15"/>
                <a:gd name="T40" fmla="*/ 7 w 15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"/>
                <a:gd name="T64" fmla="*/ 0 h 15"/>
                <a:gd name="T65" fmla="*/ 15 w 15"/>
                <a:gd name="T66" fmla="*/ 15 h 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" h="15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208"/>
            <p:cNvSpPr>
              <a:spLocks noChangeArrowheads="1"/>
            </p:cNvSpPr>
            <p:nvPr/>
          </p:nvSpPr>
          <p:spPr bwMode="auto">
            <a:xfrm>
              <a:off x="4546" y="4007"/>
              <a:ext cx="11" cy="48"/>
            </a:xfrm>
            <a:prstGeom prst="rect">
              <a:avLst/>
            </a:pr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209"/>
            <p:cNvSpPr>
              <a:spLocks/>
            </p:cNvSpPr>
            <p:nvPr/>
          </p:nvSpPr>
          <p:spPr bwMode="auto">
            <a:xfrm>
              <a:off x="4571" y="4005"/>
              <a:ext cx="31" cy="50"/>
            </a:xfrm>
            <a:custGeom>
              <a:avLst/>
              <a:gdLst>
                <a:gd name="T0" fmla="*/ 0 w 31"/>
                <a:gd name="T1" fmla="*/ 2 h 50"/>
                <a:gd name="T2" fmla="*/ 12 w 31"/>
                <a:gd name="T3" fmla="*/ 2 h 50"/>
                <a:gd name="T4" fmla="*/ 12 w 31"/>
                <a:gd name="T5" fmla="*/ 9 h 50"/>
                <a:gd name="T6" fmla="*/ 14 w 31"/>
                <a:gd name="T7" fmla="*/ 9 h 50"/>
                <a:gd name="T8" fmla="*/ 14 w 31"/>
                <a:gd name="T9" fmla="*/ 9 h 50"/>
                <a:gd name="T10" fmla="*/ 15 w 31"/>
                <a:gd name="T11" fmla="*/ 6 h 50"/>
                <a:gd name="T12" fmla="*/ 18 w 31"/>
                <a:gd name="T13" fmla="*/ 3 h 50"/>
                <a:gd name="T14" fmla="*/ 22 w 31"/>
                <a:gd name="T15" fmla="*/ 2 h 50"/>
                <a:gd name="T16" fmla="*/ 27 w 31"/>
                <a:gd name="T17" fmla="*/ 0 h 50"/>
                <a:gd name="T18" fmla="*/ 27 w 31"/>
                <a:gd name="T19" fmla="*/ 0 h 50"/>
                <a:gd name="T20" fmla="*/ 31 w 31"/>
                <a:gd name="T21" fmla="*/ 2 h 50"/>
                <a:gd name="T22" fmla="*/ 31 w 31"/>
                <a:gd name="T23" fmla="*/ 12 h 50"/>
                <a:gd name="T24" fmla="*/ 31 w 31"/>
                <a:gd name="T25" fmla="*/ 12 h 50"/>
                <a:gd name="T26" fmla="*/ 25 w 31"/>
                <a:gd name="T27" fmla="*/ 12 h 50"/>
                <a:gd name="T28" fmla="*/ 25 w 31"/>
                <a:gd name="T29" fmla="*/ 12 h 50"/>
                <a:gd name="T30" fmla="*/ 22 w 31"/>
                <a:gd name="T31" fmla="*/ 12 h 50"/>
                <a:gd name="T32" fmla="*/ 19 w 31"/>
                <a:gd name="T33" fmla="*/ 14 h 50"/>
                <a:gd name="T34" fmla="*/ 15 w 31"/>
                <a:gd name="T35" fmla="*/ 17 h 50"/>
                <a:gd name="T36" fmla="*/ 14 w 31"/>
                <a:gd name="T37" fmla="*/ 21 h 50"/>
                <a:gd name="T38" fmla="*/ 12 w 31"/>
                <a:gd name="T39" fmla="*/ 24 h 50"/>
                <a:gd name="T40" fmla="*/ 12 w 31"/>
                <a:gd name="T41" fmla="*/ 50 h 50"/>
                <a:gd name="T42" fmla="*/ 0 w 31"/>
                <a:gd name="T43" fmla="*/ 50 h 50"/>
                <a:gd name="T44" fmla="*/ 0 w 31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50"/>
                <a:gd name="T71" fmla="*/ 31 w 31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4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2"/>
                  </a:lnTo>
                  <a:lnTo>
                    <a:pt x="31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14" y="21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210"/>
            <p:cNvSpPr>
              <a:spLocks noEditPoints="1"/>
            </p:cNvSpPr>
            <p:nvPr/>
          </p:nvSpPr>
          <p:spPr bwMode="auto">
            <a:xfrm>
              <a:off x="4605" y="4005"/>
              <a:ext cx="53" cy="50"/>
            </a:xfrm>
            <a:custGeom>
              <a:avLst/>
              <a:gdLst>
                <a:gd name="T0" fmla="*/ 27 w 53"/>
                <a:gd name="T1" fmla="*/ 40 h 50"/>
                <a:gd name="T2" fmla="*/ 27 w 53"/>
                <a:gd name="T3" fmla="*/ 40 h 50"/>
                <a:gd name="T4" fmla="*/ 32 w 53"/>
                <a:gd name="T5" fmla="*/ 39 h 50"/>
                <a:gd name="T6" fmla="*/ 37 w 53"/>
                <a:gd name="T7" fmla="*/ 36 h 50"/>
                <a:gd name="T8" fmla="*/ 40 w 53"/>
                <a:gd name="T9" fmla="*/ 31 h 50"/>
                <a:gd name="T10" fmla="*/ 41 w 53"/>
                <a:gd name="T11" fmla="*/ 25 h 50"/>
                <a:gd name="T12" fmla="*/ 41 w 53"/>
                <a:gd name="T13" fmla="*/ 25 h 50"/>
                <a:gd name="T14" fmla="*/ 40 w 53"/>
                <a:gd name="T15" fmla="*/ 21 h 50"/>
                <a:gd name="T16" fmla="*/ 37 w 53"/>
                <a:gd name="T17" fmla="*/ 15 h 50"/>
                <a:gd name="T18" fmla="*/ 32 w 53"/>
                <a:gd name="T19" fmla="*/ 12 h 50"/>
                <a:gd name="T20" fmla="*/ 27 w 53"/>
                <a:gd name="T21" fmla="*/ 11 h 50"/>
                <a:gd name="T22" fmla="*/ 27 w 53"/>
                <a:gd name="T23" fmla="*/ 11 h 50"/>
                <a:gd name="T24" fmla="*/ 21 w 53"/>
                <a:gd name="T25" fmla="*/ 12 h 50"/>
                <a:gd name="T26" fmla="*/ 16 w 53"/>
                <a:gd name="T27" fmla="*/ 15 h 50"/>
                <a:gd name="T28" fmla="*/ 13 w 53"/>
                <a:gd name="T29" fmla="*/ 21 h 50"/>
                <a:gd name="T30" fmla="*/ 13 w 53"/>
                <a:gd name="T31" fmla="*/ 25 h 50"/>
                <a:gd name="T32" fmla="*/ 13 w 53"/>
                <a:gd name="T33" fmla="*/ 25 h 50"/>
                <a:gd name="T34" fmla="*/ 13 w 53"/>
                <a:gd name="T35" fmla="*/ 31 h 50"/>
                <a:gd name="T36" fmla="*/ 16 w 53"/>
                <a:gd name="T37" fmla="*/ 36 h 50"/>
                <a:gd name="T38" fmla="*/ 21 w 53"/>
                <a:gd name="T39" fmla="*/ 39 h 50"/>
                <a:gd name="T40" fmla="*/ 27 w 53"/>
                <a:gd name="T41" fmla="*/ 40 h 50"/>
                <a:gd name="T42" fmla="*/ 27 w 53"/>
                <a:gd name="T43" fmla="*/ 0 h 50"/>
                <a:gd name="T44" fmla="*/ 27 w 53"/>
                <a:gd name="T45" fmla="*/ 0 h 50"/>
                <a:gd name="T46" fmla="*/ 32 w 53"/>
                <a:gd name="T47" fmla="*/ 0 h 50"/>
                <a:gd name="T48" fmla="*/ 37 w 53"/>
                <a:gd name="T49" fmla="*/ 2 h 50"/>
                <a:gd name="T50" fmla="*/ 41 w 53"/>
                <a:gd name="T51" fmla="*/ 5 h 50"/>
                <a:gd name="T52" fmla="*/ 46 w 53"/>
                <a:gd name="T53" fmla="*/ 8 h 50"/>
                <a:gd name="T54" fmla="*/ 49 w 53"/>
                <a:gd name="T55" fmla="*/ 11 h 50"/>
                <a:gd name="T56" fmla="*/ 52 w 53"/>
                <a:gd name="T57" fmla="*/ 15 h 50"/>
                <a:gd name="T58" fmla="*/ 53 w 53"/>
                <a:gd name="T59" fmla="*/ 21 h 50"/>
                <a:gd name="T60" fmla="*/ 53 w 53"/>
                <a:gd name="T61" fmla="*/ 25 h 50"/>
                <a:gd name="T62" fmla="*/ 53 w 53"/>
                <a:gd name="T63" fmla="*/ 25 h 50"/>
                <a:gd name="T64" fmla="*/ 53 w 53"/>
                <a:gd name="T65" fmla="*/ 31 h 50"/>
                <a:gd name="T66" fmla="*/ 52 w 53"/>
                <a:gd name="T67" fmla="*/ 36 h 50"/>
                <a:gd name="T68" fmla="*/ 49 w 53"/>
                <a:gd name="T69" fmla="*/ 40 h 50"/>
                <a:gd name="T70" fmla="*/ 46 w 53"/>
                <a:gd name="T71" fmla="*/ 45 h 50"/>
                <a:gd name="T72" fmla="*/ 41 w 53"/>
                <a:gd name="T73" fmla="*/ 47 h 50"/>
                <a:gd name="T74" fmla="*/ 37 w 53"/>
                <a:gd name="T75" fmla="*/ 49 h 50"/>
                <a:gd name="T76" fmla="*/ 32 w 53"/>
                <a:gd name="T77" fmla="*/ 50 h 50"/>
                <a:gd name="T78" fmla="*/ 27 w 53"/>
                <a:gd name="T79" fmla="*/ 50 h 50"/>
                <a:gd name="T80" fmla="*/ 27 w 53"/>
                <a:gd name="T81" fmla="*/ 50 h 50"/>
                <a:gd name="T82" fmla="*/ 22 w 53"/>
                <a:gd name="T83" fmla="*/ 50 h 50"/>
                <a:gd name="T84" fmla="*/ 16 w 53"/>
                <a:gd name="T85" fmla="*/ 49 h 50"/>
                <a:gd name="T86" fmla="*/ 12 w 53"/>
                <a:gd name="T87" fmla="*/ 47 h 50"/>
                <a:gd name="T88" fmla="*/ 9 w 53"/>
                <a:gd name="T89" fmla="*/ 45 h 50"/>
                <a:gd name="T90" fmla="*/ 4 w 53"/>
                <a:gd name="T91" fmla="*/ 40 h 50"/>
                <a:gd name="T92" fmla="*/ 3 w 53"/>
                <a:gd name="T93" fmla="*/ 36 h 50"/>
                <a:gd name="T94" fmla="*/ 2 w 53"/>
                <a:gd name="T95" fmla="*/ 31 h 50"/>
                <a:gd name="T96" fmla="*/ 0 w 53"/>
                <a:gd name="T97" fmla="*/ 25 h 50"/>
                <a:gd name="T98" fmla="*/ 0 w 53"/>
                <a:gd name="T99" fmla="*/ 25 h 50"/>
                <a:gd name="T100" fmla="*/ 2 w 53"/>
                <a:gd name="T101" fmla="*/ 21 h 50"/>
                <a:gd name="T102" fmla="*/ 3 w 53"/>
                <a:gd name="T103" fmla="*/ 15 h 50"/>
                <a:gd name="T104" fmla="*/ 4 w 53"/>
                <a:gd name="T105" fmla="*/ 11 h 50"/>
                <a:gd name="T106" fmla="*/ 9 w 53"/>
                <a:gd name="T107" fmla="*/ 8 h 50"/>
                <a:gd name="T108" fmla="*/ 12 w 53"/>
                <a:gd name="T109" fmla="*/ 5 h 50"/>
                <a:gd name="T110" fmla="*/ 16 w 53"/>
                <a:gd name="T111" fmla="*/ 2 h 50"/>
                <a:gd name="T112" fmla="*/ 22 w 53"/>
                <a:gd name="T113" fmla="*/ 0 h 50"/>
                <a:gd name="T114" fmla="*/ 27 w 53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3"/>
                <a:gd name="T175" fmla="*/ 0 h 50"/>
                <a:gd name="T176" fmla="*/ 53 w 53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3" h="50">
                  <a:moveTo>
                    <a:pt x="27" y="40"/>
                  </a:move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1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3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1" y="5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2" y="15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52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1" y="47"/>
                  </a:lnTo>
                  <a:lnTo>
                    <a:pt x="37" y="49"/>
                  </a:lnTo>
                  <a:lnTo>
                    <a:pt x="32" y="50"/>
                  </a:lnTo>
                  <a:lnTo>
                    <a:pt x="27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211"/>
            <p:cNvSpPr>
              <a:spLocks/>
            </p:cNvSpPr>
            <p:nvPr/>
          </p:nvSpPr>
          <p:spPr bwMode="auto">
            <a:xfrm>
              <a:off x="4667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3 w 44"/>
                <a:gd name="T11" fmla="*/ 6 h 50"/>
                <a:gd name="T12" fmla="*/ 16 w 44"/>
                <a:gd name="T13" fmla="*/ 3 h 50"/>
                <a:gd name="T14" fmla="*/ 20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39 w 44"/>
                <a:gd name="T25" fmla="*/ 6 h 50"/>
                <a:gd name="T26" fmla="*/ 42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3 w 44"/>
                <a:gd name="T47" fmla="*/ 11 h 50"/>
                <a:gd name="T48" fmla="*/ 23 w 44"/>
                <a:gd name="T49" fmla="*/ 11 h 50"/>
                <a:gd name="T50" fmla="*/ 17 w 44"/>
                <a:gd name="T51" fmla="*/ 12 h 50"/>
                <a:gd name="T52" fmla="*/ 14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3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212"/>
            <p:cNvSpPr>
              <a:spLocks/>
            </p:cNvSpPr>
            <p:nvPr/>
          </p:nvSpPr>
          <p:spPr bwMode="auto">
            <a:xfrm>
              <a:off x="4724" y="4005"/>
              <a:ext cx="74" cy="50"/>
            </a:xfrm>
            <a:custGeom>
              <a:avLst/>
              <a:gdLst>
                <a:gd name="T0" fmla="*/ 0 w 74"/>
                <a:gd name="T1" fmla="*/ 2 h 50"/>
                <a:gd name="T2" fmla="*/ 10 w 74"/>
                <a:gd name="T3" fmla="*/ 2 h 50"/>
                <a:gd name="T4" fmla="*/ 10 w 74"/>
                <a:gd name="T5" fmla="*/ 9 h 50"/>
                <a:gd name="T6" fmla="*/ 10 w 74"/>
                <a:gd name="T7" fmla="*/ 9 h 50"/>
                <a:gd name="T8" fmla="*/ 10 w 74"/>
                <a:gd name="T9" fmla="*/ 9 h 50"/>
                <a:gd name="T10" fmla="*/ 13 w 74"/>
                <a:gd name="T11" fmla="*/ 6 h 50"/>
                <a:gd name="T12" fmla="*/ 16 w 74"/>
                <a:gd name="T13" fmla="*/ 3 h 50"/>
                <a:gd name="T14" fmla="*/ 21 w 74"/>
                <a:gd name="T15" fmla="*/ 2 h 50"/>
                <a:gd name="T16" fmla="*/ 25 w 74"/>
                <a:gd name="T17" fmla="*/ 0 h 50"/>
                <a:gd name="T18" fmla="*/ 25 w 74"/>
                <a:gd name="T19" fmla="*/ 0 h 50"/>
                <a:gd name="T20" fmla="*/ 31 w 74"/>
                <a:gd name="T21" fmla="*/ 0 h 50"/>
                <a:gd name="T22" fmla="*/ 35 w 74"/>
                <a:gd name="T23" fmla="*/ 3 h 50"/>
                <a:gd name="T24" fmla="*/ 38 w 74"/>
                <a:gd name="T25" fmla="*/ 5 h 50"/>
                <a:gd name="T26" fmla="*/ 41 w 74"/>
                <a:gd name="T27" fmla="*/ 9 h 50"/>
                <a:gd name="T28" fmla="*/ 41 w 74"/>
                <a:gd name="T29" fmla="*/ 9 h 50"/>
                <a:gd name="T30" fmla="*/ 44 w 74"/>
                <a:gd name="T31" fmla="*/ 5 h 50"/>
                <a:gd name="T32" fmla="*/ 47 w 74"/>
                <a:gd name="T33" fmla="*/ 3 h 50"/>
                <a:gd name="T34" fmla="*/ 52 w 74"/>
                <a:gd name="T35" fmla="*/ 0 h 50"/>
                <a:gd name="T36" fmla="*/ 56 w 74"/>
                <a:gd name="T37" fmla="*/ 0 h 50"/>
                <a:gd name="T38" fmla="*/ 56 w 74"/>
                <a:gd name="T39" fmla="*/ 0 h 50"/>
                <a:gd name="T40" fmla="*/ 60 w 74"/>
                <a:gd name="T41" fmla="*/ 0 h 50"/>
                <a:gd name="T42" fmla="*/ 65 w 74"/>
                <a:gd name="T43" fmla="*/ 2 h 50"/>
                <a:gd name="T44" fmla="*/ 68 w 74"/>
                <a:gd name="T45" fmla="*/ 3 h 50"/>
                <a:gd name="T46" fmla="*/ 71 w 74"/>
                <a:gd name="T47" fmla="*/ 6 h 50"/>
                <a:gd name="T48" fmla="*/ 74 w 74"/>
                <a:gd name="T49" fmla="*/ 14 h 50"/>
                <a:gd name="T50" fmla="*/ 74 w 74"/>
                <a:gd name="T51" fmla="*/ 21 h 50"/>
                <a:gd name="T52" fmla="*/ 74 w 74"/>
                <a:gd name="T53" fmla="*/ 50 h 50"/>
                <a:gd name="T54" fmla="*/ 62 w 74"/>
                <a:gd name="T55" fmla="*/ 50 h 50"/>
                <a:gd name="T56" fmla="*/ 62 w 74"/>
                <a:gd name="T57" fmla="*/ 22 h 50"/>
                <a:gd name="T58" fmla="*/ 62 w 74"/>
                <a:gd name="T59" fmla="*/ 22 h 50"/>
                <a:gd name="T60" fmla="*/ 62 w 74"/>
                <a:gd name="T61" fmla="*/ 18 h 50"/>
                <a:gd name="T62" fmla="*/ 60 w 74"/>
                <a:gd name="T63" fmla="*/ 15 h 50"/>
                <a:gd name="T64" fmla="*/ 57 w 74"/>
                <a:gd name="T65" fmla="*/ 12 h 50"/>
                <a:gd name="T66" fmla="*/ 53 w 74"/>
                <a:gd name="T67" fmla="*/ 11 h 50"/>
                <a:gd name="T68" fmla="*/ 53 w 74"/>
                <a:gd name="T69" fmla="*/ 11 h 50"/>
                <a:gd name="T70" fmla="*/ 49 w 74"/>
                <a:gd name="T71" fmla="*/ 12 h 50"/>
                <a:gd name="T72" fmla="*/ 46 w 74"/>
                <a:gd name="T73" fmla="*/ 15 h 50"/>
                <a:gd name="T74" fmla="*/ 43 w 74"/>
                <a:gd name="T75" fmla="*/ 20 h 50"/>
                <a:gd name="T76" fmla="*/ 43 w 74"/>
                <a:gd name="T77" fmla="*/ 24 h 50"/>
                <a:gd name="T78" fmla="*/ 43 w 74"/>
                <a:gd name="T79" fmla="*/ 50 h 50"/>
                <a:gd name="T80" fmla="*/ 31 w 74"/>
                <a:gd name="T81" fmla="*/ 50 h 50"/>
                <a:gd name="T82" fmla="*/ 31 w 74"/>
                <a:gd name="T83" fmla="*/ 21 h 50"/>
                <a:gd name="T84" fmla="*/ 31 w 74"/>
                <a:gd name="T85" fmla="*/ 21 h 50"/>
                <a:gd name="T86" fmla="*/ 29 w 74"/>
                <a:gd name="T87" fmla="*/ 17 h 50"/>
                <a:gd name="T88" fmla="*/ 28 w 74"/>
                <a:gd name="T89" fmla="*/ 14 h 50"/>
                <a:gd name="T90" fmla="*/ 27 w 74"/>
                <a:gd name="T91" fmla="*/ 12 h 50"/>
                <a:gd name="T92" fmla="*/ 22 w 74"/>
                <a:gd name="T93" fmla="*/ 11 h 50"/>
                <a:gd name="T94" fmla="*/ 22 w 74"/>
                <a:gd name="T95" fmla="*/ 11 h 50"/>
                <a:gd name="T96" fmla="*/ 18 w 74"/>
                <a:gd name="T97" fmla="*/ 12 h 50"/>
                <a:gd name="T98" fmla="*/ 13 w 74"/>
                <a:gd name="T99" fmla="*/ 15 h 50"/>
                <a:gd name="T100" fmla="*/ 12 w 74"/>
                <a:gd name="T101" fmla="*/ 20 h 50"/>
                <a:gd name="T102" fmla="*/ 12 w 74"/>
                <a:gd name="T103" fmla="*/ 24 h 50"/>
                <a:gd name="T104" fmla="*/ 12 w 74"/>
                <a:gd name="T105" fmla="*/ 50 h 50"/>
                <a:gd name="T106" fmla="*/ 0 w 74"/>
                <a:gd name="T107" fmla="*/ 50 h 50"/>
                <a:gd name="T108" fmla="*/ 0 w 74"/>
                <a:gd name="T109" fmla="*/ 2 h 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4"/>
                <a:gd name="T166" fmla="*/ 0 h 50"/>
                <a:gd name="T167" fmla="*/ 74 w 74"/>
                <a:gd name="T168" fmla="*/ 50 h 5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4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" y="3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4" y="5"/>
                  </a:lnTo>
                  <a:lnTo>
                    <a:pt x="47" y="3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3"/>
                  </a:lnTo>
                  <a:lnTo>
                    <a:pt x="71" y="6"/>
                  </a:lnTo>
                  <a:lnTo>
                    <a:pt x="74" y="14"/>
                  </a:lnTo>
                  <a:lnTo>
                    <a:pt x="74" y="21"/>
                  </a:lnTo>
                  <a:lnTo>
                    <a:pt x="74" y="50"/>
                  </a:lnTo>
                  <a:lnTo>
                    <a:pt x="62" y="50"/>
                  </a:lnTo>
                  <a:lnTo>
                    <a:pt x="62" y="22"/>
                  </a:lnTo>
                  <a:lnTo>
                    <a:pt x="62" y="18"/>
                  </a:lnTo>
                  <a:lnTo>
                    <a:pt x="60" y="15"/>
                  </a:lnTo>
                  <a:lnTo>
                    <a:pt x="57" y="12"/>
                  </a:lnTo>
                  <a:lnTo>
                    <a:pt x="53" y="11"/>
                  </a:lnTo>
                  <a:lnTo>
                    <a:pt x="49" y="12"/>
                  </a:lnTo>
                  <a:lnTo>
                    <a:pt x="46" y="15"/>
                  </a:lnTo>
                  <a:lnTo>
                    <a:pt x="43" y="20"/>
                  </a:lnTo>
                  <a:lnTo>
                    <a:pt x="43" y="24"/>
                  </a:lnTo>
                  <a:lnTo>
                    <a:pt x="43" y="50"/>
                  </a:lnTo>
                  <a:lnTo>
                    <a:pt x="31" y="50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4"/>
                  </a:lnTo>
                  <a:lnTo>
                    <a:pt x="27" y="12"/>
                  </a:lnTo>
                  <a:lnTo>
                    <a:pt x="22" y="11"/>
                  </a:lnTo>
                  <a:lnTo>
                    <a:pt x="18" y="12"/>
                  </a:lnTo>
                  <a:lnTo>
                    <a:pt x="13" y="15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213"/>
            <p:cNvSpPr>
              <a:spLocks noEditPoints="1"/>
            </p:cNvSpPr>
            <p:nvPr/>
          </p:nvSpPr>
          <p:spPr bwMode="auto">
            <a:xfrm>
              <a:off x="4806" y="4005"/>
              <a:ext cx="49" cy="50"/>
            </a:xfrm>
            <a:custGeom>
              <a:avLst/>
              <a:gdLst>
                <a:gd name="T0" fmla="*/ 37 w 49"/>
                <a:gd name="T1" fmla="*/ 21 h 50"/>
                <a:gd name="T2" fmla="*/ 37 w 49"/>
                <a:gd name="T3" fmla="*/ 21 h 50"/>
                <a:gd name="T4" fmla="*/ 36 w 49"/>
                <a:gd name="T5" fmla="*/ 17 h 50"/>
                <a:gd name="T6" fmla="*/ 34 w 49"/>
                <a:gd name="T7" fmla="*/ 12 h 50"/>
                <a:gd name="T8" fmla="*/ 30 w 49"/>
                <a:gd name="T9" fmla="*/ 11 h 50"/>
                <a:gd name="T10" fmla="*/ 25 w 49"/>
                <a:gd name="T11" fmla="*/ 9 h 50"/>
                <a:gd name="T12" fmla="*/ 25 w 49"/>
                <a:gd name="T13" fmla="*/ 9 h 50"/>
                <a:gd name="T14" fmla="*/ 19 w 49"/>
                <a:gd name="T15" fmla="*/ 11 h 50"/>
                <a:gd name="T16" fmla="*/ 17 w 49"/>
                <a:gd name="T17" fmla="*/ 12 h 50"/>
                <a:gd name="T18" fmla="*/ 14 w 49"/>
                <a:gd name="T19" fmla="*/ 17 h 50"/>
                <a:gd name="T20" fmla="*/ 12 w 49"/>
                <a:gd name="T21" fmla="*/ 21 h 50"/>
                <a:gd name="T22" fmla="*/ 37 w 49"/>
                <a:gd name="T23" fmla="*/ 21 h 50"/>
                <a:gd name="T24" fmla="*/ 12 w 49"/>
                <a:gd name="T25" fmla="*/ 30 h 50"/>
                <a:gd name="T26" fmla="*/ 12 w 49"/>
                <a:gd name="T27" fmla="*/ 30 h 50"/>
                <a:gd name="T28" fmla="*/ 14 w 49"/>
                <a:gd name="T29" fmla="*/ 34 h 50"/>
                <a:gd name="T30" fmla="*/ 17 w 49"/>
                <a:gd name="T31" fmla="*/ 39 h 50"/>
                <a:gd name="T32" fmla="*/ 21 w 49"/>
                <a:gd name="T33" fmla="*/ 40 h 50"/>
                <a:gd name="T34" fmla="*/ 25 w 49"/>
                <a:gd name="T35" fmla="*/ 42 h 50"/>
                <a:gd name="T36" fmla="*/ 25 w 49"/>
                <a:gd name="T37" fmla="*/ 42 h 50"/>
                <a:gd name="T38" fmla="*/ 30 w 49"/>
                <a:gd name="T39" fmla="*/ 42 h 50"/>
                <a:gd name="T40" fmla="*/ 33 w 49"/>
                <a:gd name="T41" fmla="*/ 40 h 50"/>
                <a:gd name="T42" fmla="*/ 39 w 49"/>
                <a:gd name="T43" fmla="*/ 34 h 50"/>
                <a:gd name="T44" fmla="*/ 47 w 49"/>
                <a:gd name="T45" fmla="*/ 42 h 50"/>
                <a:gd name="T46" fmla="*/ 47 w 49"/>
                <a:gd name="T47" fmla="*/ 42 h 50"/>
                <a:gd name="T48" fmla="*/ 43 w 49"/>
                <a:gd name="T49" fmla="*/ 46 h 50"/>
                <a:gd name="T50" fmla="*/ 37 w 49"/>
                <a:gd name="T51" fmla="*/ 49 h 50"/>
                <a:gd name="T52" fmla="*/ 33 w 49"/>
                <a:gd name="T53" fmla="*/ 50 h 50"/>
                <a:gd name="T54" fmla="*/ 27 w 49"/>
                <a:gd name="T55" fmla="*/ 50 h 50"/>
                <a:gd name="T56" fmla="*/ 27 w 49"/>
                <a:gd name="T57" fmla="*/ 50 h 50"/>
                <a:gd name="T58" fmla="*/ 21 w 49"/>
                <a:gd name="T59" fmla="*/ 50 h 50"/>
                <a:gd name="T60" fmla="*/ 17 w 49"/>
                <a:gd name="T61" fmla="*/ 49 h 50"/>
                <a:gd name="T62" fmla="*/ 12 w 49"/>
                <a:gd name="T63" fmla="*/ 47 h 50"/>
                <a:gd name="T64" fmla="*/ 8 w 49"/>
                <a:gd name="T65" fmla="*/ 45 h 50"/>
                <a:gd name="T66" fmla="*/ 5 w 49"/>
                <a:gd name="T67" fmla="*/ 40 h 50"/>
                <a:gd name="T68" fmla="*/ 2 w 49"/>
                <a:gd name="T69" fmla="*/ 36 h 50"/>
                <a:gd name="T70" fmla="*/ 0 w 49"/>
                <a:gd name="T71" fmla="*/ 31 h 50"/>
                <a:gd name="T72" fmla="*/ 0 w 49"/>
                <a:gd name="T73" fmla="*/ 25 h 50"/>
                <a:gd name="T74" fmla="*/ 0 w 49"/>
                <a:gd name="T75" fmla="*/ 25 h 50"/>
                <a:gd name="T76" fmla="*/ 0 w 49"/>
                <a:gd name="T77" fmla="*/ 21 h 50"/>
                <a:gd name="T78" fmla="*/ 2 w 49"/>
                <a:gd name="T79" fmla="*/ 15 h 50"/>
                <a:gd name="T80" fmla="*/ 5 w 49"/>
                <a:gd name="T81" fmla="*/ 11 h 50"/>
                <a:gd name="T82" fmla="*/ 8 w 49"/>
                <a:gd name="T83" fmla="*/ 8 h 50"/>
                <a:gd name="T84" fmla="*/ 12 w 49"/>
                <a:gd name="T85" fmla="*/ 5 h 50"/>
                <a:gd name="T86" fmla="*/ 17 w 49"/>
                <a:gd name="T87" fmla="*/ 2 h 50"/>
                <a:gd name="T88" fmla="*/ 21 w 49"/>
                <a:gd name="T89" fmla="*/ 0 h 50"/>
                <a:gd name="T90" fmla="*/ 27 w 49"/>
                <a:gd name="T91" fmla="*/ 0 h 50"/>
                <a:gd name="T92" fmla="*/ 27 w 49"/>
                <a:gd name="T93" fmla="*/ 0 h 50"/>
                <a:gd name="T94" fmla="*/ 31 w 49"/>
                <a:gd name="T95" fmla="*/ 0 h 50"/>
                <a:gd name="T96" fmla="*/ 36 w 49"/>
                <a:gd name="T97" fmla="*/ 2 h 50"/>
                <a:gd name="T98" fmla="*/ 40 w 49"/>
                <a:gd name="T99" fmla="*/ 5 h 50"/>
                <a:gd name="T100" fmla="*/ 43 w 49"/>
                <a:gd name="T101" fmla="*/ 8 h 50"/>
                <a:gd name="T102" fmla="*/ 46 w 49"/>
                <a:gd name="T103" fmla="*/ 11 h 50"/>
                <a:gd name="T104" fmla="*/ 47 w 49"/>
                <a:gd name="T105" fmla="*/ 15 h 50"/>
                <a:gd name="T106" fmla="*/ 49 w 49"/>
                <a:gd name="T107" fmla="*/ 21 h 50"/>
                <a:gd name="T108" fmla="*/ 49 w 49"/>
                <a:gd name="T109" fmla="*/ 27 h 50"/>
                <a:gd name="T110" fmla="*/ 49 w 49"/>
                <a:gd name="T111" fmla="*/ 30 h 50"/>
                <a:gd name="T112" fmla="*/ 12 w 49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50"/>
                <a:gd name="T173" fmla="*/ 49 w 49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50">
                  <a:moveTo>
                    <a:pt x="37" y="21"/>
                  </a:moveTo>
                  <a:lnTo>
                    <a:pt x="37" y="21"/>
                  </a:lnTo>
                  <a:lnTo>
                    <a:pt x="36" y="17"/>
                  </a:lnTo>
                  <a:lnTo>
                    <a:pt x="34" y="12"/>
                  </a:lnTo>
                  <a:lnTo>
                    <a:pt x="30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7" y="12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4" y="34"/>
                  </a:lnTo>
                  <a:lnTo>
                    <a:pt x="17" y="39"/>
                  </a:lnTo>
                  <a:lnTo>
                    <a:pt x="21" y="40"/>
                  </a:lnTo>
                  <a:lnTo>
                    <a:pt x="25" y="42"/>
                  </a:lnTo>
                  <a:lnTo>
                    <a:pt x="30" y="42"/>
                  </a:lnTo>
                  <a:lnTo>
                    <a:pt x="33" y="40"/>
                  </a:lnTo>
                  <a:lnTo>
                    <a:pt x="39" y="34"/>
                  </a:lnTo>
                  <a:lnTo>
                    <a:pt x="47" y="42"/>
                  </a:lnTo>
                  <a:lnTo>
                    <a:pt x="43" y="46"/>
                  </a:lnTo>
                  <a:lnTo>
                    <a:pt x="37" y="49"/>
                  </a:lnTo>
                  <a:lnTo>
                    <a:pt x="33" y="50"/>
                  </a:lnTo>
                  <a:lnTo>
                    <a:pt x="27" y="50"/>
                  </a:lnTo>
                  <a:lnTo>
                    <a:pt x="21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5"/>
                  </a:lnTo>
                  <a:lnTo>
                    <a:pt x="5" y="40"/>
                  </a:lnTo>
                  <a:lnTo>
                    <a:pt x="2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6" y="11"/>
                  </a:lnTo>
                  <a:lnTo>
                    <a:pt x="47" y="15"/>
                  </a:lnTo>
                  <a:lnTo>
                    <a:pt x="49" y="21"/>
                  </a:lnTo>
                  <a:lnTo>
                    <a:pt x="49" y="27"/>
                  </a:lnTo>
                  <a:lnTo>
                    <a:pt x="49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214"/>
            <p:cNvSpPr>
              <a:spLocks/>
            </p:cNvSpPr>
            <p:nvPr/>
          </p:nvSpPr>
          <p:spPr bwMode="auto">
            <a:xfrm>
              <a:off x="4865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215"/>
            <p:cNvSpPr>
              <a:spLocks/>
            </p:cNvSpPr>
            <p:nvPr/>
          </p:nvSpPr>
          <p:spPr bwMode="auto">
            <a:xfrm>
              <a:off x="4917" y="3992"/>
              <a:ext cx="35" cy="64"/>
            </a:xfrm>
            <a:custGeom>
              <a:avLst/>
              <a:gdLst>
                <a:gd name="T0" fmla="*/ 0 w 35"/>
                <a:gd name="T1" fmla="*/ 25 h 63"/>
                <a:gd name="T2" fmla="*/ 0 w 35"/>
                <a:gd name="T3" fmla="*/ 15 h 63"/>
                <a:gd name="T4" fmla="*/ 10 w 35"/>
                <a:gd name="T5" fmla="*/ 15 h 63"/>
                <a:gd name="T6" fmla="*/ 10 w 35"/>
                <a:gd name="T7" fmla="*/ 0 h 63"/>
                <a:gd name="T8" fmla="*/ 22 w 35"/>
                <a:gd name="T9" fmla="*/ 0 h 63"/>
                <a:gd name="T10" fmla="*/ 22 w 35"/>
                <a:gd name="T11" fmla="*/ 15 h 63"/>
                <a:gd name="T12" fmla="*/ 35 w 35"/>
                <a:gd name="T13" fmla="*/ 15 h 63"/>
                <a:gd name="T14" fmla="*/ 35 w 35"/>
                <a:gd name="T15" fmla="*/ 25 h 63"/>
                <a:gd name="T16" fmla="*/ 22 w 35"/>
                <a:gd name="T17" fmla="*/ 25 h 63"/>
                <a:gd name="T18" fmla="*/ 22 w 35"/>
                <a:gd name="T19" fmla="*/ 60 h 63"/>
                <a:gd name="T20" fmla="*/ 22 w 35"/>
                <a:gd name="T21" fmla="*/ 60 h 63"/>
                <a:gd name="T22" fmla="*/ 23 w 35"/>
                <a:gd name="T23" fmla="*/ 63 h 63"/>
                <a:gd name="T24" fmla="*/ 23 w 35"/>
                <a:gd name="T25" fmla="*/ 66 h 63"/>
                <a:gd name="T26" fmla="*/ 26 w 35"/>
                <a:gd name="T27" fmla="*/ 67 h 63"/>
                <a:gd name="T28" fmla="*/ 29 w 35"/>
                <a:gd name="T29" fmla="*/ 69 h 63"/>
                <a:gd name="T30" fmla="*/ 29 w 35"/>
                <a:gd name="T31" fmla="*/ 69 h 63"/>
                <a:gd name="T32" fmla="*/ 32 w 35"/>
                <a:gd name="T33" fmla="*/ 67 h 63"/>
                <a:gd name="T34" fmla="*/ 35 w 35"/>
                <a:gd name="T35" fmla="*/ 66 h 63"/>
                <a:gd name="T36" fmla="*/ 35 w 35"/>
                <a:gd name="T37" fmla="*/ 76 h 63"/>
                <a:gd name="T38" fmla="*/ 35 w 35"/>
                <a:gd name="T39" fmla="*/ 76 h 63"/>
                <a:gd name="T40" fmla="*/ 30 w 35"/>
                <a:gd name="T41" fmla="*/ 77 h 63"/>
                <a:gd name="T42" fmla="*/ 26 w 35"/>
                <a:gd name="T43" fmla="*/ 77 h 63"/>
                <a:gd name="T44" fmla="*/ 26 w 35"/>
                <a:gd name="T45" fmla="*/ 77 h 63"/>
                <a:gd name="T46" fmla="*/ 19 w 35"/>
                <a:gd name="T47" fmla="*/ 77 h 63"/>
                <a:gd name="T48" fmla="*/ 13 w 35"/>
                <a:gd name="T49" fmla="*/ 74 h 63"/>
                <a:gd name="T50" fmla="*/ 11 w 35"/>
                <a:gd name="T51" fmla="*/ 69 h 63"/>
                <a:gd name="T52" fmla="*/ 10 w 35"/>
                <a:gd name="T53" fmla="*/ 61 h 63"/>
                <a:gd name="T54" fmla="*/ 10 w 35"/>
                <a:gd name="T55" fmla="*/ 25 h 63"/>
                <a:gd name="T56" fmla="*/ 0 w 35"/>
                <a:gd name="T57" fmla="*/ 25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5"/>
                <a:gd name="T88" fmla="*/ 0 h 63"/>
                <a:gd name="T89" fmla="*/ 35 w 35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5" h="63">
                  <a:moveTo>
                    <a:pt x="0" y="25"/>
                  </a:moveTo>
                  <a:lnTo>
                    <a:pt x="0" y="15"/>
                  </a:lnTo>
                  <a:lnTo>
                    <a:pt x="10" y="15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2" y="15"/>
                  </a:lnTo>
                  <a:lnTo>
                    <a:pt x="35" y="15"/>
                  </a:lnTo>
                  <a:lnTo>
                    <a:pt x="35" y="25"/>
                  </a:lnTo>
                  <a:lnTo>
                    <a:pt x="22" y="25"/>
                  </a:lnTo>
                  <a:lnTo>
                    <a:pt x="22" y="46"/>
                  </a:lnTo>
                  <a:lnTo>
                    <a:pt x="23" y="49"/>
                  </a:lnTo>
                  <a:lnTo>
                    <a:pt x="23" y="52"/>
                  </a:lnTo>
                  <a:lnTo>
                    <a:pt x="26" y="53"/>
                  </a:lnTo>
                  <a:lnTo>
                    <a:pt x="29" y="55"/>
                  </a:lnTo>
                  <a:lnTo>
                    <a:pt x="32" y="53"/>
                  </a:lnTo>
                  <a:lnTo>
                    <a:pt x="35" y="52"/>
                  </a:lnTo>
                  <a:lnTo>
                    <a:pt x="35" y="62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19" y="63"/>
                  </a:lnTo>
                  <a:lnTo>
                    <a:pt x="13" y="60"/>
                  </a:lnTo>
                  <a:lnTo>
                    <a:pt x="11" y="55"/>
                  </a:lnTo>
                  <a:lnTo>
                    <a:pt x="10" y="47"/>
                  </a:lnTo>
                  <a:lnTo>
                    <a:pt x="1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16"/>
            <p:cNvSpPr>
              <a:spLocks noEditPoints="1"/>
            </p:cNvSpPr>
            <p:nvPr/>
          </p:nvSpPr>
          <p:spPr bwMode="auto">
            <a:xfrm>
              <a:off x="4984" y="3983"/>
              <a:ext cx="72" cy="73"/>
            </a:xfrm>
            <a:custGeom>
              <a:avLst/>
              <a:gdLst>
                <a:gd name="T0" fmla="*/ 47 w 72"/>
                <a:gd name="T1" fmla="*/ 58 h 72"/>
                <a:gd name="T2" fmla="*/ 35 w 72"/>
                <a:gd name="T3" fmla="*/ 17 h 72"/>
                <a:gd name="T4" fmla="*/ 25 w 72"/>
                <a:gd name="T5" fmla="*/ 58 h 72"/>
                <a:gd name="T6" fmla="*/ 47 w 72"/>
                <a:gd name="T7" fmla="*/ 58 h 72"/>
                <a:gd name="T8" fmla="*/ 31 w 72"/>
                <a:gd name="T9" fmla="*/ 0 h 72"/>
                <a:gd name="T10" fmla="*/ 41 w 72"/>
                <a:gd name="T11" fmla="*/ 0 h 72"/>
                <a:gd name="T12" fmla="*/ 72 w 72"/>
                <a:gd name="T13" fmla="*/ 86 h 72"/>
                <a:gd name="T14" fmla="*/ 57 w 72"/>
                <a:gd name="T15" fmla="*/ 86 h 72"/>
                <a:gd name="T16" fmla="*/ 52 w 72"/>
                <a:gd name="T17" fmla="*/ 70 h 72"/>
                <a:gd name="T18" fmla="*/ 21 w 72"/>
                <a:gd name="T19" fmla="*/ 70 h 72"/>
                <a:gd name="T20" fmla="*/ 13 w 72"/>
                <a:gd name="T21" fmla="*/ 86 h 72"/>
                <a:gd name="T22" fmla="*/ 0 w 72"/>
                <a:gd name="T23" fmla="*/ 86 h 72"/>
                <a:gd name="T24" fmla="*/ 31 w 72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72"/>
                <a:gd name="T41" fmla="*/ 72 w 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72">
                  <a:moveTo>
                    <a:pt x="47" y="44"/>
                  </a:moveTo>
                  <a:lnTo>
                    <a:pt x="35" y="17"/>
                  </a:lnTo>
                  <a:lnTo>
                    <a:pt x="25" y="44"/>
                  </a:lnTo>
                  <a:lnTo>
                    <a:pt x="47" y="44"/>
                  </a:lnTo>
                  <a:close/>
                  <a:moveTo>
                    <a:pt x="31" y="0"/>
                  </a:moveTo>
                  <a:lnTo>
                    <a:pt x="41" y="0"/>
                  </a:lnTo>
                  <a:lnTo>
                    <a:pt x="72" y="72"/>
                  </a:lnTo>
                  <a:lnTo>
                    <a:pt x="57" y="72"/>
                  </a:lnTo>
                  <a:lnTo>
                    <a:pt x="52" y="56"/>
                  </a:lnTo>
                  <a:lnTo>
                    <a:pt x="21" y="56"/>
                  </a:lnTo>
                  <a:lnTo>
                    <a:pt x="13" y="72"/>
                  </a:lnTo>
                  <a:lnTo>
                    <a:pt x="0" y="7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7"/>
            <p:cNvSpPr>
              <a:spLocks noEditPoints="1"/>
            </p:cNvSpPr>
            <p:nvPr/>
          </p:nvSpPr>
          <p:spPr bwMode="auto">
            <a:xfrm>
              <a:off x="5058" y="4005"/>
              <a:ext cx="53" cy="74"/>
            </a:xfrm>
            <a:custGeom>
              <a:avLst/>
              <a:gdLst>
                <a:gd name="T0" fmla="*/ 11 w 53"/>
                <a:gd name="T1" fmla="*/ 25 h 74"/>
                <a:gd name="T2" fmla="*/ 16 w 53"/>
                <a:gd name="T3" fmla="*/ 36 h 74"/>
                <a:gd name="T4" fmla="*/ 26 w 53"/>
                <a:gd name="T5" fmla="*/ 40 h 74"/>
                <a:gd name="T6" fmla="*/ 32 w 53"/>
                <a:gd name="T7" fmla="*/ 39 h 74"/>
                <a:gd name="T8" fmla="*/ 39 w 53"/>
                <a:gd name="T9" fmla="*/ 31 h 74"/>
                <a:gd name="T10" fmla="*/ 41 w 53"/>
                <a:gd name="T11" fmla="*/ 25 h 74"/>
                <a:gd name="T12" fmla="*/ 36 w 53"/>
                <a:gd name="T13" fmla="*/ 15 h 74"/>
                <a:gd name="T14" fmla="*/ 26 w 53"/>
                <a:gd name="T15" fmla="*/ 11 h 74"/>
                <a:gd name="T16" fmla="*/ 20 w 53"/>
                <a:gd name="T17" fmla="*/ 12 h 74"/>
                <a:gd name="T18" fmla="*/ 13 w 53"/>
                <a:gd name="T19" fmla="*/ 20 h 74"/>
                <a:gd name="T20" fmla="*/ 53 w 53"/>
                <a:gd name="T21" fmla="*/ 2 h 74"/>
                <a:gd name="T22" fmla="*/ 53 w 53"/>
                <a:gd name="T23" fmla="*/ 46 h 74"/>
                <a:gd name="T24" fmla="*/ 50 w 53"/>
                <a:gd name="T25" fmla="*/ 58 h 74"/>
                <a:gd name="T26" fmla="*/ 45 w 53"/>
                <a:gd name="T27" fmla="*/ 67 h 74"/>
                <a:gd name="T28" fmla="*/ 36 w 53"/>
                <a:gd name="T29" fmla="*/ 72 h 74"/>
                <a:gd name="T30" fmla="*/ 25 w 53"/>
                <a:gd name="T31" fmla="*/ 74 h 74"/>
                <a:gd name="T32" fmla="*/ 19 w 53"/>
                <a:gd name="T33" fmla="*/ 74 h 74"/>
                <a:gd name="T34" fmla="*/ 6 w 53"/>
                <a:gd name="T35" fmla="*/ 70 h 74"/>
                <a:gd name="T36" fmla="*/ 8 w 53"/>
                <a:gd name="T37" fmla="*/ 56 h 74"/>
                <a:gd name="T38" fmla="*/ 16 w 53"/>
                <a:gd name="T39" fmla="*/ 61 h 74"/>
                <a:gd name="T40" fmla="*/ 25 w 53"/>
                <a:gd name="T41" fmla="*/ 64 h 74"/>
                <a:gd name="T42" fmla="*/ 32 w 53"/>
                <a:gd name="T43" fmla="*/ 62 h 74"/>
                <a:gd name="T44" fmla="*/ 39 w 53"/>
                <a:gd name="T45" fmla="*/ 53 h 74"/>
                <a:gd name="T46" fmla="*/ 39 w 53"/>
                <a:gd name="T47" fmla="*/ 43 h 74"/>
                <a:gd name="T48" fmla="*/ 39 w 53"/>
                <a:gd name="T49" fmla="*/ 43 h 74"/>
                <a:gd name="T50" fmla="*/ 33 w 53"/>
                <a:gd name="T51" fmla="*/ 49 h 74"/>
                <a:gd name="T52" fmla="*/ 25 w 53"/>
                <a:gd name="T53" fmla="*/ 50 h 74"/>
                <a:gd name="T54" fmla="*/ 19 w 53"/>
                <a:gd name="T55" fmla="*/ 50 h 74"/>
                <a:gd name="T56" fmla="*/ 10 w 53"/>
                <a:gd name="T57" fmla="*/ 46 h 74"/>
                <a:gd name="T58" fmla="*/ 4 w 53"/>
                <a:gd name="T59" fmla="*/ 40 h 74"/>
                <a:gd name="T60" fmla="*/ 0 w 53"/>
                <a:gd name="T61" fmla="*/ 31 h 74"/>
                <a:gd name="T62" fmla="*/ 0 w 53"/>
                <a:gd name="T63" fmla="*/ 25 h 74"/>
                <a:gd name="T64" fmla="*/ 4 w 53"/>
                <a:gd name="T65" fmla="*/ 12 h 74"/>
                <a:gd name="T66" fmla="*/ 10 w 53"/>
                <a:gd name="T67" fmla="*/ 5 h 74"/>
                <a:gd name="T68" fmla="*/ 19 w 53"/>
                <a:gd name="T69" fmla="*/ 0 h 74"/>
                <a:gd name="T70" fmla="*/ 23 w 53"/>
                <a:gd name="T71" fmla="*/ 0 h 74"/>
                <a:gd name="T72" fmla="*/ 33 w 53"/>
                <a:gd name="T73" fmla="*/ 2 h 74"/>
                <a:gd name="T74" fmla="*/ 41 w 53"/>
                <a:gd name="T75" fmla="*/ 9 h 74"/>
                <a:gd name="T76" fmla="*/ 41 w 53"/>
                <a:gd name="T77" fmla="*/ 2 h 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"/>
                <a:gd name="T118" fmla="*/ 0 h 74"/>
                <a:gd name="T119" fmla="*/ 53 w 53"/>
                <a:gd name="T120" fmla="*/ 74 h 7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" h="74">
                  <a:moveTo>
                    <a:pt x="11" y="25"/>
                  </a:move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2" y="39"/>
                  </a:lnTo>
                  <a:lnTo>
                    <a:pt x="36" y="36"/>
                  </a:lnTo>
                  <a:lnTo>
                    <a:pt x="39" y="31"/>
                  </a:lnTo>
                  <a:lnTo>
                    <a:pt x="41" y="25"/>
                  </a:lnTo>
                  <a:lnTo>
                    <a:pt x="39" y="20"/>
                  </a:lnTo>
                  <a:lnTo>
                    <a:pt x="36" y="15"/>
                  </a:lnTo>
                  <a:lnTo>
                    <a:pt x="32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0"/>
                  </a:lnTo>
                  <a:lnTo>
                    <a:pt x="11" y="25"/>
                  </a:lnTo>
                  <a:close/>
                  <a:moveTo>
                    <a:pt x="53" y="2"/>
                  </a:moveTo>
                  <a:lnTo>
                    <a:pt x="53" y="46"/>
                  </a:lnTo>
                  <a:lnTo>
                    <a:pt x="51" y="52"/>
                  </a:lnTo>
                  <a:lnTo>
                    <a:pt x="50" y="58"/>
                  </a:lnTo>
                  <a:lnTo>
                    <a:pt x="48" y="62"/>
                  </a:lnTo>
                  <a:lnTo>
                    <a:pt x="45" y="67"/>
                  </a:lnTo>
                  <a:lnTo>
                    <a:pt x="42" y="70"/>
                  </a:lnTo>
                  <a:lnTo>
                    <a:pt x="36" y="72"/>
                  </a:lnTo>
                  <a:lnTo>
                    <a:pt x="32" y="74"/>
                  </a:lnTo>
                  <a:lnTo>
                    <a:pt x="25" y="74"/>
                  </a:lnTo>
                  <a:lnTo>
                    <a:pt x="19" y="74"/>
                  </a:lnTo>
                  <a:lnTo>
                    <a:pt x="11" y="72"/>
                  </a:lnTo>
                  <a:lnTo>
                    <a:pt x="6" y="70"/>
                  </a:lnTo>
                  <a:lnTo>
                    <a:pt x="1" y="67"/>
                  </a:lnTo>
                  <a:lnTo>
                    <a:pt x="8" y="56"/>
                  </a:lnTo>
                  <a:lnTo>
                    <a:pt x="16" y="61"/>
                  </a:lnTo>
                  <a:lnTo>
                    <a:pt x="20" y="62"/>
                  </a:lnTo>
                  <a:lnTo>
                    <a:pt x="25" y="64"/>
                  </a:lnTo>
                  <a:lnTo>
                    <a:pt x="32" y="62"/>
                  </a:lnTo>
                  <a:lnTo>
                    <a:pt x="36" y="59"/>
                  </a:lnTo>
                  <a:lnTo>
                    <a:pt x="39" y="53"/>
                  </a:lnTo>
                  <a:lnTo>
                    <a:pt x="39" y="47"/>
                  </a:lnTo>
                  <a:lnTo>
                    <a:pt x="39" y="43"/>
                  </a:lnTo>
                  <a:lnTo>
                    <a:pt x="36" y="46"/>
                  </a:lnTo>
                  <a:lnTo>
                    <a:pt x="33" y="49"/>
                  </a:lnTo>
                  <a:lnTo>
                    <a:pt x="29" y="50"/>
                  </a:lnTo>
                  <a:lnTo>
                    <a:pt x="25" y="50"/>
                  </a:lnTo>
                  <a:lnTo>
                    <a:pt x="19" y="50"/>
                  </a:lnTo>
                  <a:lnTo>
                    <a:pt x="14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1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18"/>
            <p:cNvSpPr>
              <a:spLocks noEditPoints="1"/>
            </p:cNvSpPr>
            <p:nvPr/>
          </p:nvSpPr>
          <p:spPr bwMode="auto">
            <a:xfrm>
              <a:off x="5118" y="4005"/>
              <a:ext cx="49" cy="50"/>
            </a:xfrm>
            <a:custGeom>
              <a:avLst/>
              <a:gdLst>
                <a:gd name="T0" fmla="*/ 25 w 50"/>
                <a:gd name="T1" fmla="*/ 21 h 50"/>
                <a:gd name="T2" fmla="*/ 25 w 50"/>
                <a:gd name="T3" fmla="*/ 21 h 50"/>
                <a:gd name="T4" fmla="*/ 25 w 50"/>
                <a:gd name="T5" fmla="*/ 17 h 50"/>
                <a:gd name="T6" fmla="*/ 25 w 50"/>
                <a:gd name="T7" fmla="*/ 12 h 50"/>
                <a:gd name="T8" fmla="*/ 25 w 50"/>
                <a:gd name="T9" fmla="*/ 11 h 50"/>
                <a:gd name="T10" fmla="*/ 25 w 50"/>
                <a:gd name="T11" fmla="*/ 9 h 50"/>
                <a:gd name="T12" fmla="*/ 25 w 50"/>
                <a:gd name="T13" fmla="*/ 9 h 50"/>
                <a:gd name="T14" fmla="*/ 20 w 50"/>
                <a:gd name="T15" fmla="*/ 11 h 50"/>
                <a:gd name="T16" fmla="*/ 16 w 50"/>
                <a:gd name="T17" fmla="*/ 12 h 50"/>
                <a:gd name="T18" fmla="*/ 15 w 50"/>
                <a:gd name="T19" fmla="*/ 17 h 50"/>
                <a:gd name="T20" fmla="*/ 13 w 50"/>
                <a:gd name="T21" fmla="*/ 21 h 50"/>
                <a:gd name="T22" fmla="*/ 25 w 50"/>
                <a:gd name="T23" fmla="*/ 21 h 50"/>
                <a:gd name="T24" fmla="*/ 13 w 50"/>
                <a:gd name="T25" fmla="*/ 30 h 50"/>
                <a:gd name="T26" fmla="*/ 13 w 50"/>
                <a:gd name="T27" fmla="*/ 30 h 50"/>
                <a:gd name="T28" fmla="*/ 15 w 50"/>
                <a:gd name="T29" fmla="*/ 34 h 50"/>
                <a:gd name="T30" fmla="*/ 18 w 50"/>
                <a:gd name="T31" fmla="*/ 39 h 50"/>
                <a:gd name="T32" fmla="*/ 20 w 50"/>
                <a:gd name="T33" fmla="*/ 40 h 50"/>
                <a:gd name="T34" fmla="*/ 25 w 50"/>
                <a:gd name="T35" fmla="*/ 42 h 50"/>
                <a:gd name="T36" fmla="*/ 25 w 50"/>
                <a:gd name="T37" fmla="*/ 42 h 50"/>
                <a:gd name="T38" fmla="*/ 25 w 50"/>
                <a:gd name="T39" fmla="*/ 42 h 50"/>
                <a:gd name="T40" fmla="*/ 25 w 50"/>
                <a:gd name="T41" fmla="*/ 40 h 50"/>
                <a:gd name="T42" fmla="*/ 25 w 50"/>
                <a:gd name="T43" fmla="*/ 34 h 50"/>
                <a:gd name="T44" fmla="*/ 33 w 50"/>
                <a:gd name="T45" fmla="*/ 42 h 50"/>
                <a:gd name="T46" fmla="*/ 33 w 50"/>
                <a:gd name="T47" fmla="*/ 42 h 50"/>
                <a:gd name="T48" fmla="*/ 28 w 50"/>
                <a:gd name="T49" fmla="*/ 46 h 50"/>
                <a:gd name="T50" fmla="*/ 25 w 50"/>
                <a:gd name="T51" fmla="*/ 49 h 50"/>
                <a:gd name="T52" fmla="*/ 25 w 50"/>
                <a:gd name="T53" fmla="*/ 50 h 50"/>
                <a:gd name="T54" fmla="*/ 25 w 50"/>
                <a:gd name="T55" fmla="*/ 50 h 50"/>
                <a:gd name="T56" fmla="*/ 25 w 50"/>
                <a:gd name="T57" fmla="*/ 50 h 50"/>
                <a:gd name="T58" fmla="*/ 22 w 50"/>
                <a:gd name="T59" fmla="*/ 50 h 50"/>
                <a:gd name="T60" fmla="*/ 16 w 50"/>
                <a:gd name="T61" fmla="*/ 49 h 50"/>
                <a:gd name="T62" fmla="*/ 12 w 50"/>
                <a:gd name="T63" fmla="*/ 47 h 50"/>
                <a:gd name="T64" fmla="*/ 9 w 50"/>
                <a:gd name="T65" fmla="*/ 45 h 50"/>
                <a:gd name="T66" fmla="*/ 6 w 50"/>
                <a:gd name="T67" fmla="*/ 40 h 50"/>
                <a:gd name="T68" fmla="*/ 3 w 50"/>
                <a:gd name="T69" fmla="*/ 36 h 50"/>
                <a:gd name="T70" fmla="*/ 1 w 50"/>
                <a:gd name="T71" fmla="*/ 31 h 50"/>
                <a:gd name="T72" fmla="*/ 0 w 50"/>
                <a:gd name="T73" fmla="*/ 25 h 50"/>
                <a:gd name="T74" fmla="*/ 0 w 50"/>
                <a:gd name="T75" fmla="*/ 25 h 50"/>
                <a:gd name="T76" fmla="*/ 1 w 50"/>
                <a:gd name="T77" fmla="*/ 21 h 50"/>
                <a:gd name="T78" fmla="*/ 3 w 50"/>
                <a:gd name="T79" fmla="*/ 15 h 50"/>
                <a:gd name="T80" fmla="*/ 6 w 50"/>
                <a:gd name="T81" fmla="*/ 11 h 50"/>
                <a:gd name="T82" fmla="*/ 9 w 50"/>
                <a:gd name="T83" fmla="*/ 8 h 50"/>
                <a:gd name="T84" fmla="*/ 12 w 50"/>
                <a:gd name="T85" fmla="*/ 5 h 50"/>
                <a:gd name="T86" fmla="*/ 16 w 50"/>
                <a:gd name="T87" fmla="*/ 2 h 50"/>
                <a:gd name="T88" fmla="*/ 22 w 50"/>
                <a:gd name="T89" fmla="*/ 0 h 50"/>
                <a:gd name="T90" fmla="*/ 25 w 50"/>
                <a:gd name="T91" fmla="*/ 0 h 50"/>
                <a:gd name="T92" fmla="*/ 25 w 50"/>
                <a:gd name="T93" fmla="*/ 0 h 50"/>
                <a:gd name="T94" fmla="*/ 25 w 50"/>
                <a:gd name="T95" fmla="*/ 0 h 50"/>
                <a:gd name="T96" fmla="*/ 25 w 50"/>
                <a:gd name="T97" fmla="*/ 2 h 50"/>
                <a:gd name="T98" fmla="*/ 26 w 50"/>
                <a:gd name="T99" fmla="*/ 5 h 50"/>
                <a:gd name="T100" fmla="*/ 28 w 50"/>
                <a:gd name="T101" fmla="*/ 8 h 50"/>
                <a:gd name="T102" fmla="*/ 31 w 50"/>
                <a:gd name="T103" fmla="*/ 11 h 50"/>
                <a:gd name="T104" fmla="*/ 34 w 50"/>
                <a:gd name="T105" fmla="*/ 15 h 50"/>
                <a:gd name="T106" fmla="*/ 34 w 50"/>
                <a:gd name="T107" fmla="*/ 21 h 50"/>
                <a:gd name="T108" fmla="*/ 36 w 50"/>
                <a:gd name="T109" fmla="*/ 27 h 50"/>
                <a:gd name="T110" fmla="*/ 36 w 50"/>
                <a:gd name="T111" fmla="*/ 30 h 50"/>
                <a:gd name="T112" fmla="*/ 13 w 50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"/>
                <a:gd name="T172" fmla="*/ 0 h 50"/>
                <a:gd name="T173" fmla="*/ 50 w 50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" h="50">
                  <a:moveTo>
                    <a:pt x="37" y="21"/>
                  </a:moveTo>
                  <a:lnTo>
                    <a:pt x="37" y="21"/>
                  </a:lnTo>
                  <a:lnTo>
                    <a:pt x="37" y="17"/>
                  </a:lnTo>
                  <a:lnTo>
                    <a:pt x="34" y="12"/>
                  </a:lnTo>
                  <a:lnTo>
                    <a:pt x="31" y="11"/>
                  </a:lnTo>
                  <a:lnTo>
                    <a:pt x="25" y="9"/>
                  </a:lnTo>
                  <a:lnTo>
                    <a:pt x="20" y="11"/>
                  </a:lnTo>
                  <a:lnTo>
                    <a:pt x="16" y="12"/>
                  </a:lnTo>
                  <a:lnTo>
                    <a:pt x="15" y="17"/>
                  </a:lnTo>
                  <a:lnTo>
                    <a:pt x="13" y="21"/>
                  </a:lnTo>
                  <a:lnTo>
                    <a:pt x="37" y="21"/>
                  </a:lnTo>
                  <a:close/>
                  <a:moveTo>
                    <a:pt x="13" y="30"/>
                  </a:moveTo>
                  <a:lnTo>
                    <a:pt x="13" y="30"/>
                  </a:lnTo>
                  <a:lnTo>
                    <a:pt x="15" y="34"/>
                  </a:lnTo>
                  <a:lnTo>
                    <a:pt x="18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4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2" y="46"/>
                  </a:lnTo>
                  <a:lnTo>
                    <a:pt x="38" y="49"/>
                  </a:lnTo>
                  <a:lnTo>
                    <a:pt x="32" y="50"/>
                  </a:lnTo>
                  <a:lnTo>
                    <a:pt x="26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6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0" y="5"/>
                  </a:lnTo>
                  <a:lnTo>
                    <a:pt x="42" y="8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48" y="21"/>
                  </a:lnTo>
                  <a:lnTo>
                    <a:pt x="50" y="27"/>
                  </a:lnTo>
                  <a:lnTo>
                    <a:pt x="50" y="30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19"/>
            <p:cNvSpPr>
              <a:spLocks/>
            </p:cNvSpPr>
            <p:nvPr/>
          </p:nvSpPr>
          <p:spPr bwMode="auto">
            <a:xfrm>
              <a:off x="5177" y="4005"/>
              <a:ext cx="42" cy="50"/>
            </a:xfrm>
            <a:custGeom>
              <a:avLst/>
              <a:gdLst>
                <a:gd name="T0" fmla="*/ 0 w 42"/>
                <a:gd name="T1" fmla="*/ 2 h 50"/>
                <a:gd name="T2" fmla="*/ 10 w 42"/>
                <a:gd name="T3" fmla="*/ 2 h 50"/>
                <a:gd name="T4" fmla="*/ 10 w 42"/>
                <a:gd name="T5" fmla="*/ 9 h 50"/>
                <a:gd name="T6" fmla="*/ 11 w 42"/>
                <a:gd name="T7" fmla="*/ 9 h 50"/>
                <a:gd name="T8" fmla="*/ 11 w 42"/>
                <a:gd name="T9" fmla="*/ 9 h 50"/>
                <a:gd name="T10" fmla="*/ 13 w 42"/>
                <a:gd name="T11" fmla="*/ 6 h 50"/>
                <a:gd name="T12" fmla="*/ 16 w 42"/>
                <a:gd name="T13" fmla="*/ 3 h 50"/>
                <a:gd name="T14" fmla="*/ 20 w 42"/>
                <a:gd name="T15" fmla="*/ 2 h 50"/>
                <a:gd name="T16" fmla="*/ 26 w 42"/>
                <a:gd name="T17" fmla="*/ 0 h 50"/>
                <a:gd name="T18" fmla="*/ 26 w 42"/>
                <a:gd name="T19" fmla="*/ 0 h 50"/>
                <a:gd name="T20" fmla="*/ 31 w 42"/>
                <a:gd name="T21" fmla="*/ 0 h 50"/>
                <a:gd name="T22" fmla="*/ 33 w 42"/>
                <a:gd name="T23" fmla="*/ 2 h 50"/>
                <a:gd name="T24" fmla="*/ 39 w 42"/>
                <a:gd name="T25" fmla="*/ 6 h 50"/>
                <a:gd name="T26" fmla="*/ 42 w 42"/>
                <a:gd name="T27" fmla="*/ 12 h 50"/>
                <a:gd name="T28" fmla="*/ 42 w 42"/>
                <a:gd name="T29" fmla="*/ 20 h 50"/>
                <a:gd name="T30" fmla="*/ 42 w 42"/>
                <a:gd name="T31" fmla="*/ 50 h 50"/>
                <a:gd name="T32" fmla="*/ 31 w 42"/>
                <a:gd name="T33" fmla="*/ 50 h 50"/>
                <a:gd name="T34" fmla="*/ 31 w 42"/>
                <a:gd name="T35" fmla="*/ 25 h 50"/>
                <a:gd name="T36" fmla="*/ 31 w 42"/>
                <a:gd name="T37" fmla="*/ 25 h 50"/>
                <a:gd name="T38" fmla="*/ 31 w 42"/>
                <a:gd name="T39" fmla="*/ 21 h 50"/>
                <a:gd name="T40" fmla="*/ 29 w 42"/>
                <a:gd name="T41" fmla="*/ 17 h 50"/>
                <a:gd name="T42" fmla="*/ 28 w 42"/>
                <a:gd name="T43" fmla="*/ 12 h 50"/>
                <a:gd name="T44" fmla="*/ 25 w 42"/>
                <a:gd name="T45" fmla="*/ 12 h 50"/>
                <a:gd name="T46" fmla="*/ 22 w 42"/>
                <a:gd name="T47" fmla="*/ 11 h 50"/>
                <a:gd name="T48" fmla="*/ 22 w 42"/>
                <a:gd name="T49" fmla="*/ 11 h 50"/>
                <a:gd name="T50" fmla="*/ 17 w 42"/>
                <a:gd name="T51" fmla="*/ 12 h 50"/>
                <a:gd name="T52" fmla="*/ 14 w 42"/>
                <a:gd name="T53" fmla="*/ 15 h 50"/>
                <a:gd name="T54" fmla="*/ 11 w 42"/>
                <a:gd name="T55" fmla="*/ 20 h 50"/>
                <a:gd name="T56" fmla="*/ 11 w 42"/>
                <a:gd name="T57" fmla="*/ 24 h 50"/>
                <a:gd name="T58" fmla="*/ 11 w 42"/>
                <a:gd name="T59" fmla="*/ 50 h 50"/>
                <a:gd name="T60" fmla="*/ 0 w 42"/>
                <a:gd name="T61" fmla="*/ 50 h 50"/>
                <a:gd name="T62" fmla="*/ 0 w 42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"/>
                <a:gd name="T97" fmla="*/ 0 h 50"/>
                <a:gd name="T98" fmla="*/ 42 w 42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3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2" y="20"/>
                  </a:lnTo>
                  <a:lnTo>
                    <a:pt x="42" y="50"/>
                  </a:lnTo>
                  <a:lnTo>
                    <a:pt x="31" y="50"/>
                  </a:lnTo>
                  <a:lnTo>
                    <a:pt x="31" y="25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1" y="20"/>
                  </a:lnTo>
                  <a:lnTo>
                    <a:pt x="11" y="24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20"/>
            <p:cNvSpPr>
              <a:spLocks/>
            </p:cNvSpPr>
            <p:nvPr/>
          </p:nvSpPr>
          <p:spPr bwMode="auto">
            <a:xfrm>
              <a:off x="5227" y="4005"/>
              <a:ext cx="44" cy="50"/>
            </a:xfrm>
            <a:custGeom>
              <a:avLst/>
              <a:gdLst>
                <a:gd name="T0" fmla="*/ 35 w 44"/>
                <a:gd name="T1" fmla="*/ 17 h 50"/>
                <a:gd name="T2" fmla="*/ 35 w 44"/>
                <a:gd name="T3" fmla="*/ 17 h 50"/>
                <a:gd name="T4" fmla="*/ 30 w 44"/>
                <a:gd name="T5" fmla="*/ 12 h 50"/>
                <a:gd name="T6" fmla="*/ 26 w 44"/>
                <a:gd name="T7" fmla="*/ 11 h 50"/>
                <a:gd name="T8" fmla="*/ 26 w 44"/>
                <a:gd name="T9" fmla="*/ 11 h 50"/>
                <a:gd name="T10" fmla="*/ 20 w 44"/>
                <a:gd name="T11" fmla="*/ 12 h 50"/>
                <a:gd name="T12" fmla="*/ 16 w 44"/>
                <a:gd name="T13" fmla="*/ 15 h 50"/>
                <a:gd name="T14" fmla="*/ 13 w 44"/>
                <a:gd name="T15" fmla="*/ 21 h 50"/>
                <a:gd name="T16" fmla="*/ 11 w 44"/>
                <a:gd name="T17" fmla="*/ 25 h 50"/>
                <a:gd name="T18" fmla="*/ 11 w 44"/>
                <a:gd name="T19" fmla="*/ 25 h 50"/>
                <a:gd name="T20" fmla="*/ 13 w 44"/>
                <a:gd name="T21" fmla="*/ 31 h 50"/>
                <a:gd name="T22" fmla="*/ 16 w 44"/>
                <a:gd name="T23" fmla="*/ 36 h 50"/>
                <a:gd name="T24" fmla="*/ 20 w 44"/>
                <a:gd name="T25" fmla="*/ 39 h 50"/>
                <a:gd name="T26" fmla="*/ 26 w 44"/>
                <a:gd name="T27" fmla="*/ 40 h 50"/>
                <a:gd name="T28" fmla="*/ 26 w 44"/>
                <a:gd name="T29" fmla="*/ 40 h 50"/>
                <a:gd name="T30" fmla="*/ 30 w 44"/>
                <a:gd name="T31" fmla="*/ 39 h 50"/>
                <a:gd name="T32" fmla="*/ 35 w 44"/>
                <a:gd name="T33" fmla="*/ 36 h 50"/>
                <a:gd name="T34" fmla="*/ 44 w 44"/>
                <a:gd name="T35" fmla="*/ 45 h 50"/>
                <a:gd name="T36" fmla="*/ 44 w 44"/>
                <a:gd name="T37" fmla="*/ 45 h 50"/>
                <a:gd name="T38" fmla="*/ 39 w 44"/>
                <a:gd name="T39" fmla="*/ 47 h 50"/>
                <a:gd name="T40" fmla="*/ 35 w 44"/>
                <a:gd name="T41" fmla="*/ 49 h 50"/>
                <a:gd name="T42" fmla="*/ 26 w 44"/>
                <a:gd name="T43" fmla="*/ 50 h 50"/>
                <a:gd name="T44" fmla="*/ 26 w 44"/>
                <a:gd name="T45" fmla="*/ 50 h 50"/>
                <a:gd name="T46" fmla="*/ 20 w 44"/>
                <a:gd name="T47" fmla="*/ 50 h 50"/>
                <a:gd name="T48" fmla="*/ 16 w 44"/>
                <a:gd name="T49" fmla="*/ 49 h 50"/>
                <a:gd name="T50" fmla="*/ 11 w 44"/>
                <a:gd name="T51" fmla="*/ 47 h 50"/>
                <a:gd name="T52" fmla="*/ 7 w 44"/>
                <a:gd name="T53" fmla="*/ 45 h 50"/>
                <a:gd name="T54" fmla="*/ 4 w 44"/>
                <a:gd name="T55" fmla="*/ 40 h 50"/>
                <a:gd name="T56" fmla="*/ 1 w 44"/>
                <a:gd name="T57" fmla="*/ 36 h 50"/>
                <a:gd name="T58" fmla="*/ 0 w 44"/>
                <a:gd name="T59" fmla="*/ 31 h 50"/>
                <a:gd name="T60" fmla="*/ 0 w 44"/>
                <a:gd name="T61" fmla="*/ 25 h 50"/>
                <a:gd name="T62" fmla="*/ 0 w 44"/>
                <a:gd name="T63" fmla="*/ 25 h 50"/>
                <a:gd name="T64" fmla="*/ 0 w 44"/>
                <a:gd name="T65" fmla="*/ 21 h 50"/>
                <a:gd name="T66" fmla="*/ 1 w 44"/>
                <a:gd name="T67" fmla="*/ 15 h 50"/>
                <a:gd name="T68" fmla="*/ 4 w 44"/>
                <a:gd name="T69" fmla="*/ 11 h 50"/>
                <a:gd name="T70" fmla="*/ 7 w 44"/>
                <a:gd name="T71" fmla="*/ 8 h 50"/>
                <a:gd name="T72" fmla="*/ 11 w 44"/>
                <a:gd name="T73" fmla="*/ 5 h 50"/>
                <a:gd name="T74" fmla="*/ 16 w 44"/>
                <a:gd name="T75" fmla="*/ 2 h 50"/>
                <a:gd name="T76" fmla="*/ 20 w 44"/>
                <a:gd name="T77" fmla="*/ 0 h 50"/>
                <a:gd name="T78" fmla="*/ 26 w 44"/>
                <a:gd name="T79" fmla="*/ 0 h 50"/>
                <a:gd name="T80" fmla="*/ 26 w 44"/>
                <a:gd name="T81" fmla="*/ 0 h 50"/>
                <a:gd name="T82" fmla="*/ 30 w 44"/>
                <a:gd name="T83" fmla="*/ 0 h 50"/>
                <a:gd name="T84" fmla="*/ 35 w 44"/>
                <a:gd name="T85" fmla="*/ 2 h 50"/>
                <a:gd name="T86" fmla="*/ 39 w 44"/>
                <a:gd name="T87" fmla="*/ 5 h 50"/>
                <a:gd name="T88" fmla="*/ 44 w 44"/>
                <a:gd name="T89" fmla="*/ 8 h 50"/>
                <a:gd name="T90" fmla="*/ 35 w 44"/>
                <a:gd name="T91" fmla="*/ 1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"/>
                <a:gd name="T139" fmla="*/ 0 h 50"/>
                <a:gd name="T140" fmla="*/ 44 w 44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" h="50">
                  <a:moveTo>
                    <a:pt x="35" y="17"/>
                  </a:moveTo>
                  <a:lnTo>
                    <a:pt x="35" y="17"/>
                  </a:lnTo>
                  <a:lnTo>
                    <a:pt x="30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0" y="39"/>
                  </a:lnTo>
                  <a:lnTo>
                    <a:pt x="35" y="36"/>
                  </a:lnTo>
                  <a:lnTo>
                    <a:pt x="44" y="45"/>
                  </a:lnTo>
                  <a:lnTo>
                    <a:pt x="39" y="47"/>
                  </a:lnTo>
                  <a:lnTo>
                    <a:pt x="35" y="49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1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2"/>
                  </a:lnTo>
                  <a:lnTo>
                    <a:pt x="39" y="5"/>
                  </a:lnTo>
                  <a:lnTo>
                    <a:pt x="44" y="8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21"/>
            <p:cNvSpPr>
              <a:spLocks/>
            </p:cNvSpPr>
            <p:nvPr/>
          </p:nvSpPr>
          <p:spPr bwMode="auto">
            <a:xfrm>
              <a:off x="5275" y="4007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13 w 52"/>
                <a:gd name="T3" fmla="*/ 0 h 72"/>
                <a:gd name="T4" fmla="*/ 27 w 52"/>
                <a:gd name="T5" fmla="*/ 34 h 72"/>
                <a:gd name="T6" fmla="*/ 27 w 52"/>
                <a:gd name="T7" fmla="*/ 34 h 72"/>
                <a:gd name="T8" fmla="*/ 38 w 52"/>
                <a:gd name="T9" fmla="*/ 0 h 72"/>
                <a:gd name="T10" fmla="*/ 52 w 52"/>
                <a:gd name="T11" fmla="*/ 0 h 72"/>
                <a:gd name="T12" fmla="*/ 28 w 52"/>
                <a:gd name="T13" fmla="*/ 59 h 72"/>
                <a:gd name="T14" fmla="*/ 28 w 52"/>
                <a:gd name="T15" fmla="*/ 59 h 72"/>
                <a:gd name="T16" fmla="*/ 25 w 52"/>
                <a:gd name="T17" fmla="*/ 65 h 72"/>
                <a:gd name="T18" fmla="*/ 22 w 52"/>
                <a:gd name="T19" fmla="*/ 69 h 72"/>
                <a:gd name="T20" fmla="*/ 16 w 52"/>
                <a:gd name="T21" fmla="*/ 70 h 72"/>
                <a:gd name="T22" fmla="*/ 10 w 52"/>
                <a:gd name="T23" fmla="*/ 72 h 72"/>
                <a:gd name="T24" fmla="*/ 10 w 52"/>
                <a:gd name="T25" fmla="*/ 72 h 72"/>
                <a:gd name="T26" fmla="*/ 0 w 52"/>
                <a:gd name="T27" fmla="*/ 70 h 72"/>
                <a:gd name="T28" fmla="*/ 2 w 52"/>
                <a:gd name="T29" fmla="*/ 60 h 72"/>
                <a:gd name="T30" fmla="*/ 2 w 52"/>
                <a:gd name="T31" fmla="*/ 60 h 72"/>
                <a:gd name="T32" fmla="*/ 7 w 52"/>
                <a:gd name="T33" fmla="*/ 62 h 72"/>
                <a:gd name="T34" fmla="*/ 7 w 52"/>
                <a:gd name="T35" fmla="*/ 62 h 72"/>
                <a:gd name="T36" fmla="*/ 12 w 52"/>
                <a:gd name="T37" fmla="*/ 60 h 72"/>
                <a:gd name="T38" fmla="*/ 15 w 52"/>
                <a:gd name="T39" fmla="*/ 60 h 72"/>
                <a:gd name="T40" fmla="*/ 16 w 52"/>
                <a:gd name="T41" fmla="*/ 57 h 72"/>
                <a:gd name="T42" fmla="*/ 18 w 52"/>
                <a:gd name="T43" fmla="*/ 54 h 72"/>
                <a:gd name="T44" fmla="*/ 21 w 52"/>
                <a:gd name="T45" fmla="*/ 48 h 72"/>
                <a:gd name="T46" fmla="*/ 0 w 52"/>
                <a:gd name="T47" fmla="*/ 0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"/>
                <a:gd name="T73" fmla="*/ 0 h 72"/>
                <a:gd name="T74" fmla="*/ 52 w 52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" h="72">
                  <a:moveTo>
                    <a:pt x="0" y="0"/>
                  </a:moveTo>
                  <a:lnTo>
                    <a:pt x="13" y="0"/>
                  </a:lnTo>
                  <a:lnTo>
                    <a:pt x="27" y="3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28" y="59"/>
                  </a:lnTo>
                  <a:lnTo>
                    <a:pt x="25" y="65"/>
                  </a:lnTo>
                  <a:lnTo>
                    <a:pt x="22" y="69"/>
                  </a:lnTo>
                  <a:lnTo>
                    <a:pt x="16" y="70"/>
                  </a:lnTo>
                  <a:lnTo>
                    <a:pt x="10" y="72"/>
                  </a:lnTo>
                  <a:lnTo>
                    <a:pt x="0" y="70"/>
                  </a:lnTo>
                  <a:lnTo>
                    <a:pt x="2" y="60"/>
                  </a:lnTo>
                  <a:lnTo>
                    <a:pt x="7" y="62"/>
                  </a:lnTo>
                  <a:lnTo>
                    <a:pt x="12" y="60"/>
                  </a:lnTo>
                  <a:lnTo>
                    <a:pt x="15" y="60"/>
                  </a:lnTo>
                  <a:lnTo>
                    <a:pt x="16" y="57"/>
                  </a:lnTo>
                  <a:lnTo>
                    <a:pt x="18" y="54"/>
                  </a:lnTo>
                  <a:lnTo>
                    <a:pt x="2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222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23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24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25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26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27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28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29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230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31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232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233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234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1235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1236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1237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1238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1239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1240"/>
            <p:cNvSpPr>
              <a:spLocks/>
            </p:cNvSpPr>
            <p:nvPr/>
          </p:nvSpPr>
          <p:spPr bwMode="auto">
            <a:xfrm>
              <a:off x="3913" y="3983"/>
              <a:ext cx="50" cy="73"/>
            </a:xfrm>
            <a:custGeom>
              <a:avLst/>
              <a:gdLst>
                <a:gd name="T0" fmla="*/ 0 w 50"/>
                <a:gd name="T1" fmla="*/ 0 h 72"/>
                <a:gd name="T2" fmla="*/ 0 w 50"/>
                <a:gd name="T3" fmla="*/ 86 h 72"/>
                <a:gd name="T4" fmla="*/ 50 w 50"/>
                <a:gd name="T5" fmla="*/ 86 h 72"/>
                <a:gd name="T6" fmla="*/ 50 w 50"/>
                <a:gd name="T7" fmla="*/ 75 h 72"/>
                <a:gd name="T8" fmla="*/ 13 w 50"/>
                <a:gd name="T9" fmla="*/ 75 h 72"/>
                <a:gd name="T10" fmla="*/ 13 w 50"/>
                <a:gd name="T11" fmla="*/ 56 h 72"/>
                <a:gd name="T12" fmla="*/ 46 w 50"/>
                <a:gd name="T13" fmla="*/ 56 h 72"/>
                <a:gd name="T14" fmla="*/ 46 w 50"/>
                <a:gd name="T15" fmla="*/ 30 h 72"/>
                <a:gd name="T16" fmla="*/ 13 w 50"/>
                <a:gd name="T17" fmla="*/ 30 h 72"/>
                <a:gd name="T18" fmla="*/ 13 w 50"/>
                <a:gd name="T19" fmla="*/ 12 h 72"/>
                <a:gd name="T20" fmla="*/ 47 w 50"/>
                <a:gd name="T21" fmla="*/ 12 h 72"/>
                <a:gd name="T22" fmla="*/ 47 w 50"/>
                <a:gd name="T23" fmla="*/ 0 h 72"/>
                <a:gd name="T24" fmla="*/ 0 w 50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72"/>
                <a:gd name="T41" fmla="*/ 50 w 50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72">
                  <a:moveTo>
                    <a:pt x="0" y="0"/>
                  </a:moveTo>
                  <a:lnTo>
                    <a:pt x="0" y="72"/>
                  </a:lnTo>
                  <a:lnTo>
                    <a:pt x="50" y="72"/>
                  </a:lnTo>
                  <a:lnTo>
                    <a:pt x="50" y="61"/>
                  </a:lnTo>
                  <a:lnTo>
                    <a:pt x="13" y="61"/>
                  </a:lnTo>
                  <a:lnTo>
                    <a:pt x="13" y="42"/>
                  </a:lnTo>
                  <a:lnTo>
                    <a:pt x="46" y="42"/>
                  </a:lnTo>
                  <a:lnTo>
                    <a:pt x="46" y="30"/>
                  </a:lnTo>
                  <a:lnTo>
                    <a:pt x="13" y="30"/>
                  </a:lnTo>
                  <a:lnTo>
                    <a:pt x="13" y="12"/>
                  </a:lnTo>
                  <a:lnTo>
                    <a:pt x="47" y="12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1241"/>
            <p:cNvSpPr>
              <a:spLocks/>
            </p:cNvSpPr>
            <p:nvPr/>
          </p:nvSpPr>
          <p:spPr bwMode="auto">
            <a:xfrm>
              <a:off x="3972" y="4007"/>
              <a:ext cx="43" cy="48"/>
            </a:xfrm>
            <a:custGeom>
              <a:avLst/>
              <a:gdLst>
                <a:gd name="T0" fmla="*/ 30 w 44"/>
                <a:gd name="T1" fmla="*/ 48 h 48"/>
                <a:gd name="T2" fmla="*/ 22 w 44"/>
                <a:gd name="T3" fmla="*/ 48 h 48"/>
                <a:gd name="T4" fmla="*/ 22 w 44"/>
                <a:gd name="T5" fmla="*/ 40 h 48"/>
                <a:gd name="T6" fmla="*/ 22 w 44"/>
                <a:gd name="T7" fmla="*/ 40 h 48"/>
                <a:gd name="T8" fmla="*/ 22 w 44"/>
                <a:gd name="T9" fmla="*/ 40 h 48"/>
                <a:gd name="T10" fmla="*/ 22 w 44"/>
                <a:gd name="T11" fmla="*/ 44 h 48"/>
                <a:gd name="T12" fmla="*/ 22 w 44"/>
                <a:gd name="T13" fmla="*/ 47 h 48"/>
                <a:gd name="T14" fmla="*/ 22 w 44"/>
                <a:gd name="T15" fmla="*/ 48 h 48"/>
                <a:gd name="T16" fmla="*/ 17 w 44"/>
                <a:gd name="T17" fmla="*/ 48 h 48"/>
                <a:gd name="T18" fmla="*/ 17 w 44"/>
                <a:gd name="T19" fmla="*/ 48 h 48"/>
                <a:gd name="T20" fmla="*/ 13 w 44"/>
                <a:gd name="T21" fmla="*/ 48 h 48"/>
                <a:gd name="T22" fmla="*/ 9 w 44"/>
                <a:gd name="T23" fmla="*/ 47 h 48"/>
                <a:gd name="T24" fmla="*/ 3 w 44"/>
                <a:gd name="T25" fmla="*/ 44 h 48"/>
                <a:gd name="T26" fmla="*/ 0 w 44"/>
                <a:gd name="T27" fmla="*/ 37 h 48"/>
                <a:gd name="T28" fmla="*/ 0 w 44"/>
                <a:gd name="T29" fmla="*/ 31 h 48"/>
                <a:gd name="T30" fmla="*/ 0 w 44"/>
                <a:gd name="T31" fmla="*/ 0 h 48"/>
                <a:gd name="T32" fmla="*/ 12 w 44"/>
                <a:gd name="T33" fmla="*/ 0 h 48"/>
                <a:gd name="T34" fmla="*/ 12 w 44"/>
                <a:gd name="T35" fmla="*/ 23 h 48"/>
                <a:gd name="T36" fmla="*/ 12 w 44"/>
                <a:gd name="T37" fmla="*/ 23 h 48"/>
                <a:gd name="T38" fmla="*/ 12 w 44"/>
                <a:gd name="T39" fmla="*/ 29 h 48"/>
                <a:gd name="T40" fmla="*/ 13 w 44"/>
                <a:gd name="T41" fmla="*/ 34 h 48"/>
                <a:gd name="T42" fmla="*/ 14 w 44"/>
                <a:gd name="T43" fmla="*/ 37 h 48"/>
                <a:gd name="T44" fmla="*/ 17 w 44"/>
                <a:gd name="T45" fmla="*/ 38 h 48"/>
                <a:gd name="T46" fmla="*/ 20 w 44"/>
                <a:gd name="T47" fmla="*/ 38 h 48"/>
                <a:gd name="T48" fmla="*/ 20 w 44"/>
                <a:gd name="T49" fmla="*/ 38 h 48"/>
                <a:gd name="T50" fmla="*/ 22 w 44"/>
                <a:gd name="T51" fmla="*/ 37 h 48"/>
                <a:gd name="T52" fmla="*/ 22 w 44"/>
                <a:gd name="T53" fmla="*/ 35 h 48"/>
                <a:gd name="T54" fmla="*/ 22 w 44"/>
                <a:gd name="T55" fmla="*/ 31 h 48"/>
                <a:gd name="T56" fmla="*/ 22 w 44"/>
                <a:gd name="T57" fmla="*/ 26 h 48"/>
                <a:gd name="T58" fmla="*/ 22 w 44"/>
                <a:gd name="T59" fmla="*/ 0 h 48"/>
                <a:gd name="T60" fmla="*/ 30 w 44"/>
                <a:gd name="T61" fmla="*/ 0 h 48"/>
                <a:gd name="T62" fmla="*/ 30 w 44"/>
                <a:gd name="T63" fmla="*/ 48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48"/>
                <a:gd name="T98" fmla="*/ 44 w 4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48">
                  <a:moveTo>
                    <a:pt x="44" y="48"/>
                  </a:moveTo>
                  <a:lnTo>
                    <a:pt x="32" y="48"/>
                  </a:lnTo>
                  <a:lnTo>
                    <a:pt x="32" y="40"/>
                  </a:lnTo>
                  <a:lnTo>
                    <a:pt x="29" y="44"/>
                  </a:lnTo>
                  <a:lnTo>
                    <a:pt x="26" y="47"/>
                  </a:lnTo>
                  <a:lnTo>
                    <a:pt x="22" y="48"/>
                  </a:lnTo>
                  <a:lnTo>
                    <a:pt x="17" y="48"/>
                  </a:lnTo>
                  <a:lnTo>
                    <a:pt x="13" y="48"/>
                  </a:lnTo>
                  <a:lnTo>
                    <a:pt x="9" y="47"/>
                  </a:lnTo>
                  <a:lnTo>
                    <a:pt x="3" y="44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23"/>
                  </a:lnTo>
                  <a:lnTo>
                    <a:pt x="12" y="29"/>
                  </a:lnTo>
                  <a:lnTo>
                    <a:pt x="13" y="34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0" y="38"/>
                  </a:lnTo>
                  <a:lnTo>
                    <a:pt x="25" y="37"/>
                  </a:lnTo>
                  <a:lnTo>
                    <a:pt x="29" y="35"/>
                  </a:lnTo>
                  <a:lnTo>
                    <a:pt x="31" y="31"/>
                  </a:lnTo>
                  <a:lnTo>
                    <a:pt x="31" y="26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48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242"/>
            <p:cNvSpPr>
              <a:spLocks/>
            </p:cNvSpPr>
            <p:nvPr/>
          </p:nvSpPr>
          <p:spPr bwMode="auto">
            <a:xfrm>
              <a:off x="4028" y="4005"/>
              <a:ext cx="30" cy="50"/>
            </a:xfrm>
            <a:custGeom>
              <a:avLst/>
              <a:gdLst>
                <a:gd name="T0" fmla="*/ 0 w 30"/>
                <a:gd name="T1" fmla="*/ 2 h 50"/>
                <a:gd name="T2" fmla="*/ 13 w 30"/>
                <a:gd name="T3" fmla="*/ 2 h 50"/>
                <a:gd name="T4" fmla="*/ 13 w 30"/>
                <a:gd name="T5" fmla="*/ 9 h 50"/>
                <a:gd name="T6" fmla="*/ 13 w 30"/>
                <a:gd name="T7" fmla="*/ 9 h 50"/>
                <a:gd name="T8" fmla="*/ 13 w 30"/>
                <a:gd name="T9" fmla="*/ 9 h 50"/>
                <a:gd name="T10" fmla="*/ 14 w 30"/>
                <a:gd name="T11" fmla="*/ 6 h 50"/>
                <a:gd name="T12" fmla="*/ 19 w 30"/>
                <a:gd name="T13" fmla="*/ 3 h 50"/>
                <a:gd name="T14" fmla="*/ 22 w 30"/>
                <a:gd name="T15" fmla="*/ 2 h 50"/>
                <a:gd name="T16" fmla="*/ 26 w 30"/>
                <a:gd name="T17" fmla="*/ 0 h 50"/>
                <a:gd name="T18" fmla="*/ 26 w 30"/>
                <a:gd name="T19" fmla="*/ 0 h 50"/>
                <a:gd name="T20" fmla="*/ 30 w 30"/>
                <a:gd name="T21" fmla="*/ 2 h 50"/>
                <a:gd name="T22" fmla="*/ 30 w 30"/>
                <a:gd name="T23" fmla="*/ 12 h 50"/>
                <a:gd name="T24" fmla="*/ 30 w 30"/>
                <a:gd name="T25" fmla="*/ 12 h 50"/>
                <a:gd name="T26" fmla="*/ 25 w 30"/>
                <a:gd name="T27" fmla="*/ 12 h 50"/>
                <a:gd name="T28" fmla="*/ 25 w 30"/>
                <a:gd name="T29" fmla="*/ 12 h 50"/>
                <a:gd name="T30" fmla="*/ 22 w 30"/>
                <a:gd name="T31" fmla="*/ 12 h 50"/>
                <a:gd name="T32" fmla="*/ 19 w 30"/>
                <a:gd name="T33" fmla="*/ 14 h 50"/>
                <a:gd name="T34" fmla="*/ 14 w 30"/>
                <a:gd name="T35" fmla="*/ 17 h 50"/>
                <a:gd name="T36" fmla="*/ 13 w 30"/>
                <a:gd name="T37" fmla="*/ 21 h 50"/>
                <a:gd name="T38" fmla="*/ 13 w 30"/>
                <a:gd name="T39" fmla="*/ 24 h 50"/>
                <a:gd name="T40" fmla="*/ 13 w 30"/>
                <a:gd name="T41" fmla="*/ 50 h 50"/>
                <a:gd name="T42" fmla="*/ 0 w 30"/>
                <a:gd name="T43" fmla="*/ 50 h 50"/>
                <a:gd name="T44" fmla="*/ 0 w 30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50"/>
                <a:gd name="T71" fmla="*/ 30 w 30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50">
                  <a:moveTo>
                    <a:pt x="0" y="2"/>
                  </a:moveTo>
                  <a:lnTo>
                    <a:pt x="13" y="2"/>
                  </a:lnTo>
                  <a:lnTo>
                    <a:pt x="13" y="9"/>
                  </a:lnTo>
                  <a:lnTo>
                    <a:pt x="14" y="6"/>
                  </a:lnTo>
                  <a:lnTo>
                    <a:pt x="19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2"/>
                  </a:lnTo>
                  <a:lnTo>
                    <a:pt x="30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4" y="17"/>
                  </a:lnTo>
                  <a:lnTo>
                    <a:pt x="13" y="21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243"/>
            <p:cNvSpPr>
              <a:spLocks noEditPoints="1"/>
            </p:cNvSpPr>
            <p:nvPr/>
          </p:nvSpPr>
          <p:spPr bwMode="auto">
            <a:xfrm>
              <a:off x="4063" y="4005"/>
              <a:ext cx="51" cy="50"/>
            </a:xfrm>
            <a:custGeom>
              <a:avLst/>
              <a:gdLst>
                <a:gd name="T0" fmla="*/ 25 w 51"/>
                <a:gd name="T1" fmla="*/ 40 h 50"/>
                <a:gd name="T2" fmla="*/ 25 w 51"/>
                <a:gd name="T3" fmla="*/ 40 h 50"/>
                <a:gd name="T4" fmla="*/ 31 w 51"/>
                <a:gd name="T5" fmla="*/ 39 h 50"/>
                <a:gd name="T6" fmla="*/ 37 w 51"/>
                <a:gd name="T7" fmla="*/ 36 h 50"/>
                <a:gd name="T8" fmla="*/ 38 w 51"/>
                <a:gd name="T9" fmla="*/ 31 h 50"/>
                <a:gd name="T10" fmla="*/ 40 w 51"/>
                <a:gd name="T11" fmla="*/ 25 h 50"/>
                <a:gd name="T12" fmla="*/ 40 w 51"/>
                <a:gd name="T13" fmla="*/ 25 h 50"/>
                <a:gd name="T14" fmla="*/ 38 w 51"/>
                <a:gd name="T15" fmla="*/ 21 h 50"/>
                <a:gd name="T16" fmla="*/ 37 w 51"/>
                <a:gd name="T17" fmla="*/ 15 h 50"/>
                <a:gd name="T18" fmla="*/ 31 w 51"/>
                <a:gd name="T19" fmla="*/ 12 h 50"/>
                <a:gd name="T20" fmla="*/ 25 w 51"/>
                <a:gd name="T21" fmla="*/ 11 h 50"/>
                <a:gd name="T22" fmla="*/ 25 w 51"/>
                <a:gd name="T23" fmla="*/ 11 h 50"/>
                <a:gd name="T24" fmla="*/ 19 w 51"/>
                <a:gd name="T25" fmla="*/ 12 h 50"/>
                <a:gd name="T26" fmla="*/ 15 w 51"/>
                <a:gd name="T27" fmla="*/ 15 h 50"/>
                <a:gd name="T28" fmla="*/ 13 w 51"/>
                <a:gd name="T29" fmla="*/ 21 h 50"/>
                <a:gd name="T30" fmla="*/ 12 w 51"/>
                <a:gd name="T31" fmla="*/ 25 h 50"/>
                <a:gd name="T32" fmla="*/ 12 w 51"/>
                <a:gd name="T33" fmla="*/ 25 h 50"/>
                <a:gd name="T34" fmla="*/ 13 w 51"/>
                <a:gd name="T35" fmla="*/ 31 h 50"/>
                <a:gd name="T36" fmla="*/ 15 w 51"/>
                <a:gd name="T37" fmla="*/ 36 h 50"/>
                <a:gd name="T38" fmla="*/ 19 w 51"/>
                <a:gd name="T39" fmla="*/ 39 h 50"/>
                <a:gd name="T40" fmla="*/ 25 w 51"/>
                <a:gd name="T41" fmla="*/ 40 h 50"/>
                <a:gd name="T42" fmla="*/ 25 w 51"/>
                <a:gd name="T43" fmla="*/ 0 h 50"/>
                <a:gd name="T44" fmla="*/ 25 w 51"/>
                <a:gd name="T45" fmla="*/ 0 h 50"/>
                <a:gd name="T46" fmla="*/ 31 w 51"/>
                <a:gd name="T47" fmla="*/ 0 h 50"/>
                <a:gd name="T48" fmla="*/ 35 w 51"/>
                <a:gd name="T49" fmla="*/ 2 h 50"/>
                <a:gd name="T50" fmla="*/ 40 w 51"/>
                <a:gd name="T51" fmla="*/ 5 h 50"/>
                <a:gd name="T52" fmla="*/ 44 w 51"/>
                <a:gd name="T53" fmla="*/ 8 h 50"/>
                <a:gd name="T54" fmla="*/ 47 w 51"/>
                <a:gd name="T55" fmla="*/ 11 h 50"/>
                <a:gd name="T56" fmla="*/ 50 w 51"/>
                <a:gd name="T57" fmla="*/ 15 h 50"/>
                <a:gd name="T58" fmla="*/ 51 w 51"/>
                <a:gd name="T59" fmla="*/ 21 h 50"/>
                <a:gd name="T60" fmla="*/ 51 w 51"/>
                <a:gd name="T61" fmla="*/ 25 h 50"/>
                <a:gd name="T62" fmla="*/ 51 w 51"/>
                <a:gd name="T63" fmla="*/ 25 h 50"/>
                <a:gd name="T64" fmla="*/ 51 w 51"/>
                <a:gd name="T65" fmla="*/ 31 h 50"/>
                <a:gd name="T66" fmla="*/ 50 w 51"/>
                <a:gd name="T67" fmla="*/ 36 h 50"/>
                <a:gd name="T68" fmla="*/ 47 w 51"/>
                <a:gd name="T69" fmla="*/ 40 h 50"/>
                <a:gd name="T70" fmla="*/ 44 w 51"/>
                <a:gd name="T71" fmla="*/ 45 h 50"/>
                <a:gd name="T72" fmla="*/ 40 w 51"/>
                <a:gd name="T73" fmla="*/ 47 h 50"/>
                <a:gd name="T74" fmla="*/ 35 w 51"/>
                <a:gd name="T75" fmla="*/ 49 h 50"/>
                <a:gd name="T76" fmla="*/ 31 w 51"/>
                <a:gd name="T77" fmla="*/ 50 h 50"/>
                <a:gd name="T78" fmla="*/ 25 w 51"/>
                <a:gd name="T79" fmla="*/ 50 h 50"/>
                <a:gd name="T80" fmla="*/ 25 w 51"/>
                <a:gd name="T81" fmla="*/ 50 h 50"/>
                <a:gd name="T82" fmla="*/ 20 w 51"/>
                <a:gd name="T83" fmla="*/ 50 h 50"/>
                <a:gd name="T84" fmla="*/ 16 w 51"/>
                <a:gd name="T85" fmla="*/ 49 h 50"/>
                <a:gd name="T86" fmla="*/ 10 w 51"/>
                <a:gd name="T87" fmla="*/ 47 h 50"/>
                <a:gd name="T88" fmla="*/ 7 w 51"/>
                <a:gd name="T89" fmla="*/ 45 h 50"/>
                <a:gd name="T90" fmla="*/ 4 w 51"/>
                <a:gd name="T91" fmla="*/ 40 h 50"/>
                <a:gd name="T92" fmla="*/ 1 w 51"/>
                <a:gd name="T93" fmla="*/ 36 h 50"/>
                <a:gd name="T94" fmla="*/ 0 w 51"/>
                <a:gd name="T95" fmla="*/ 31 h 50"/>
                <a:gd name="T96" fmla="*/ 0 w 51"/>
                <a:gd name="T97" fmla="*/ 25 h 50"/>
                <a:gd name="T98" fmla="*/ 0 w 51"/>
                <a:gd name="T99" fmla="*/ 25 h 50"/>
                <a:gd name="T100" fmla="*/ 0 w 51"/>
                <a:gd name="T101" fmla="*/ 21 h 50"/>
                <a:gd name="T102" fmla="*/ 1 w 51"/>
                <a:gd name="T103" fmla="*/ 15 h 50"/>
                <a:gd name="T104" fmla="*/ 4 w 51"/>
                <a:gd name="T105" fmla="*/ 11 h 50"/>
                <a:gd name="T106" fmla="*/ 7 w 51"/>
                <a:gd name="T107" fmla="*/ 8 h 50"/>
                <a:gd name="T108" fmla="*/ 10 w 51"/>
                <a:gd name="T109" fmla="*/ 5 h 50"/>
                <a:gd name="T110" fmla="*/ 16 w 51"/>
                <a:gd name="T111" fmla="*/ 2 h 50"/>
                <a:gd name="T112" fmla="*/ 20 w 51"/>
                <a:gd name="T113" fmla="*/ 0 h 50"/>
                <a:gd name="T114" fmla="*/ 25 w 51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"/>
                <a:gd name="T175" fmla="*/ 0 h 50"/>
                <a:gd name="T176" fmla="*/ 51 w 51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" h="50">
                  <a:moveTo>
                    <a:pt x="25" y="40"/>
                  </a:moveTo>
                  <a:lnTo>
                    <a:pt x="25" y="40"/>
                  </a:lnTo>
                  <a:lnTo>
                    <a:pt x="31" y="39"/>
                  </a:lnTo>
                  <a:lnTo>
                    <a:pt x="37" y="36"/>
                  </a:lnTo>
                  <a:lnTo>
                    <a:pt x="38" y="31"/>
                  </a:lnTo>
                  <a:lnTo>
                    <a:pt x="40" y="25"/>
                  </a:lnTo>
                  <a:lnTo>
                    <a:pt x="38" y="21"/>
                  </a:lnTo>
                  <a:lnTo>
                    <a:pt x="37" y="15"/>
                  </a:lnTo>
                  <a:lnTo>
                    <a:pt x="31" y="12"/>
                  </a:lnTo>
                  <a:lnTo>
                    <a:pt x="25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5" y="36"/>
                  </a:lnTo>
                  <a:lnTo>
                    <a:pt x="19" y="39"/>
                  </a:lnTo>
                  <a:lnTo>
                    <a:pt x="25" y="40"/>
                  </a:lnTo>
                  <a:close/>
                  <a:moveTo>
                    <a:pt x="25" y="0"/>
                  </a:moveTo>
                  <a:lnTo>
                    <a:pt x="25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4" y="8"/>
                  </a:lnTo>
                  <a:lnTo>
                    <a:pt x="47" y="11"/>
                  </a:lnTo>
                  <a:lnTo>
                    <a:pt x="50" y="15"/>
                  </a:lnTo>
                  <a:lnTo>
                    <a:pt x="51" y="21"/>
                  </a:lnTo>
                  <a:lnTo>
                    <a:pt x="51" y="25"/>
                  </a:lnTo>
                  <a:lnTo>
                    <a:pt x="51" y="31"/>
                  </a:lnTo>
                  <a:lnTo>
                    <a:pt x="50" y="36"/>
                  </a:lnTo>
                  <a:lnTo>
                    <a:pt x="47" y="40"/>
                  </a:lnTo>
                  <a:lnTo>
                    <a:pt x="44" y="45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1" y="50"/>
                  </a:lnTo>
                  <a:lnTo>
                    <a:pt x="25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0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244"/>
            <p:cNvSpPr>
              <a:spLocks noEditPoints="1"/>
            </p:cNvSpPr>
            <p:nvPr/>
          </p:nvSpPr>
          <p:spPr bwMode="auto">
            <a:xfrm>
              <a:off x="4123" y="4005"/>
              <a:ext cx="53" cy="72"/>
            </a:xfrm>
            <a:custGeom>
              <a:avLst/>
              <a:gdLst>
                <a:gd name="T0" fmla="*/ 27 w 53"/>
                <a:gd name="T1" fmla="*/ 11 h 72"/>
                <a:gd name="T2" fmla="*/ 27 w 53"/>
                <a:gd name="T3" fmla="*/ 11 h 72"/>
                <a:gd name="T4" fmla="*/ 21 w 53"/>
                <a:gd name="T5" fmla="*/ 12 h 72"/>
                <a:gd name="T6" fmla="*/ 16 w 53"/>
                <a:gd name="T7" fmla="*/ 15 h 72"/>
                <a:gd name="T8" fmla="*/ 13 w 53"/>
                <a:gd name="T9" fmla="*/ 21 h 72"/>
                <a:gd name="T10" fmla="*/ 12 w 53"/>
                <a:gd name="T11" fmla="*/ 25 h 72"/>
                <a:gd name="T12" fmla="*/ 12 w 53"/>
                <a:gd name="T13" fmla="*/ 25 h 72"/>
                <a:gd name="T14" fmla="*/ 13 w 53"/>
                <a:gd name="T15" fmla="*/ 31 h 72"/>
                <a:gd name="T16" fmla="*/ 16 w 53"/>
                <a:gd name="T17" fmla="*/ 36 h 72"/>
                <a:gd name="T18" fmla="*/ 21 w 53"/>
                <a:gd name="T19" fmla="*/ 39 h 72"/>
                <a:gd name="T20" fmla="*/ 27 w 53"/>
                <a:gd name="T21" fmla="*/ 40 h 72"/>
                <a:gd name="T22" fmla="*/ 27 w 53"/>
                <a:gd name="T23" fmla="*/ 40 h 72"/>
                <a:gd name="T24" fmla="*/ 32 w 53"/>
                <a:gd name="T25" fmla="*/ 39 h 72"/>
                <a:gd name="T26" fmla="*/ 37 w 53"/>
                <a:gd name="T27" fmla="*/ 36 h 72"/>
                <a:gd name="T28" fmla="*/ 40 w 53"/>
                <a:gd name="T29" fmla="*/ 31 h 72"/>
                <a:gd name="T30" fmla="*/ 40 w 53"/>
                <a:gd name="T31" fmla="*/ 25 h 72"/>
                <a:gd name="T32" fmla="*/ 40 w 53"/>
                <a:gd name="T33" fmla="*/ 25 h 72"/>
                <a:gd name="T34" fmla="*/ 40 w 53"/>
                <a:gd name="T35" fmla="*/ 21 h 72"/>
                <a:gd name="T36" fmla="*/ 37 w 53"/>
                <a:gd name="T37" fmla="*/ 15 h 72"/>
                <a:gd name="T38" fmla="*/ 32 w 53"/>
                <a:gd name="T39" fmla="*/ 12 h 72"/>
                <a:gd name="T40" fmla="*/ 27 w 53"/>
                <a:gd name="T41" fmla="*/ 11 h 72"/>
                <a:gd name="T42" fmla="*/ 0 w 53"/>
                <a:gd name="T43" fmla="*/ 2 h 72"/>
                <a:gd name="T44" fmla="*/ 12 w 53"/>
                <a:gd name="T45" fmla="*/ 2 h 72"/>
                <a:gd name="T46" fmla="*/ 12 w 53"/>
                <a:gd name="T47" fmla="*/ 9 h 72"/>
                <a:gd name="T48" fmla="*/ 12 w 53"/>
                <a:gd name="T49" fmla="*/ 9 h 72"/>
                <a:gd name="T50" fmla="*/ 12 w 53"/>
                <a:gd name="T51" fmla="*/ 9 h 72"/>
                <a:gd name="T52" fmla="*/ 15 w 53"/>
                <a:gd name="T53" fmla="*/ 5 h 72"/>
                <a:gd name="T54" fmla="*/ 19 w 53"/>
                <a:gd name="T55" fmla="*/ 2 h 72"/>
                <a:gd name="T56" fmla="*/ 24 w 53"/>
                <a:gd name="T57" fmla="*/ 0 h 72"/>
                <a:gd name="T58" fmla="*/ 28 w 53"/>
                <a:gd name="T59" fmla="*/ 0 h 72"/>
                <a:gd name="T60" fmla="*/ 28 w 53"/>
                <a:gd name="T61" fmla="*/ 0 h 72"/>
                <a:gd name="T62" fmla="*/ 34 w 53"/>
                <a:gd name="T63" fmla="*/ 0 h 72"/>
                <a:gd name="T64" fmla="*/ 38 w 53"/>
                <a:gd name="T65" fmla="*/ 2 h 72"/>
                <a:gd name="T66" fmla="*/ 43 w 53"/>
                <a:gd name="T67" fmla="*/ 5 h 72"/>
                <a:gd name="T68" fmla="*/ 46 w 53"/>
                <a:gd name="T69" fmla="*/ 8 h 72"/>
                <a:gd name="T70" fmla="*/ 49 w 53"/>
                <a:gd name="T71" fmla="*/ 12 h 72"/>
                <a:gd name="T72" fmla="*/ 50 w 53"/>
                <a:gd name="T73" fmla="*/ 17 h 72"/>
                <a:gd name="T74" fmla="*/ 53 w 53"/>
                <a:gd name="T75" fmla="*/ 25 h 72"/>
                <a:gd name="T76" fmla="*/ 53 w 53"/>
                <a:gd name="T77" fmla="*/ 25 h 72"/>
                <a:gd name="T78" fmla="*/ 52 w 53"/>
                <a:gd name="T79" fmla="*/ 31 h 72"/>
                <a:gd name="T80" fmla="*/ 50 w 53"/>
                <a:gd name="T81" fmla="*/ 36 h 72"/>
                <a:gd name="T82" fmla="*/ 49 w 53"/>
                <a:gd name="T83" fmla="*/ 40 h 72"/>
                <a:gd name="T84" fmla="*/ 46 w 53"/>
                <a:gd name="T85" fmla="*/ 45 h 72"/>
                <a:gd name="T86" fmla="*/ 43 w 53"/>
                <a:gd name="T87" fmla="*/ 47 h 72"/>
                <a:gd name="T88" fmla="*/ 38 w 53"/>
                <a:gd name="T89" fmla="*/ 49 h 72"/>
                <a:gd name="T90" fmla="*/ 34 w 53"/>
                <a:gd name="T91" fmla="*/ 50 h 72"/>
                <a:gd name="T92" fmla="*/ 30 w 53"/>
                <a:gd name="T93" fmla="*/ 50 h 72"/>
                <a:gd name="T94" fmla="*/ 30 w 53"/>
                <a:gd name="T95" fmla="*/ 50 h 72"/>
                <a:gd name="T96" fmla="*/ 24 w 53"/>
                <a:gd name="T97" fmla="*/ 50 h 72"/>
                <a:gd name="T98" fmla="*/ 19 w 53"/>
                <a:gd name="T99" fmla="*/ 49 h 72"/>
                <a:gd name="T100" fmla="*/ 15 w 53"/>
                <a:gd name="T101" fmla="*/ 46 h 72"/>
                <a:gd name="T102" fmla="*/ 13 w 53"/>
                <a:gd name="T103" fmla="*/ 43 h 72"/>
                <a:gd name="T104" fmla="*/ 12 w 53"/>
                <a:gd name="T105" fmla="*/ 43 h 72"/>
                <a:gd name="T106" fmla="*/ 12 w 53"/>
                <a:gd name="T107" fmla="*/ 72 h 72"/>
                <a:gd name="T108" fmla="*/ 0 w 53"/>
                <a:gd name="T109" fmla="*/ 72 h 72"/>
                <a:gd name="T110" fmla="*/ 0 w 53"/>
                <a:gd name="T111" fmla="*/ 2 h 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3"/>
                <a:gd name="T169" fmla="*/ 0 h 72"/>
                <a:gd name="T170" fmla="*/ 53 w 53"/>
                <a:gd name="T171" fmla="*/ 72 h 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3" h="72">
                  <a:moveTo>
                    <a:pt x="27" y="11"/>
                  </a:move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2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0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close/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9" y="2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3" y="5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0" y="17"/>
                  </a:lnTo>
                  <a:lnTo>
                    <a:pt x="53" y="25"/>
                  </a:lnTo>
                  <a:lnTo>
                    <a:pt x="52" y="31"/>
                  </a:lnTo>
                  <a:lnTo>
                    <a:pt x="50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3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0" y="50"/>
                  </a:lnTo>
                  <a:lnTo>
                    <a:pt x="24" y="50"/>
                  </a:lnTo>
                  <a:lnTo>
                    <a:pt x="19" y="49"/>
                  </a:lnTo>
                  <a:lnTo>
                    <a:pt x="15" y="46"/>
                  </a:lnTo>
                  <a:lnTo>
                    <a:pt x="13" y="43"/>
                  </a:lnTo>
                  <a:lnTo>
                    <a:pt x="12" y="43"/>
                  </a:lnTo>
                  <a:lnTo>
                    <a:pt x="12" y="72"/>
                  </a:lnTo>
                  <a:lnTo>
                    <a:pt x="0" y="7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245"/>
            <p:cNvSpPr>
              <a:spLocks noEditPoints="1"/>
            </p:cNvSpPr>
            <p:nvPr/>
          </p:nvSpPr>
          <p:spPr bwMode="auto">
            <a:xfrm>
              <a:off x="4182" y="4005"/>
              <a:ext cx="48" cy="50"/>
            </a:xfrm>
            <a:custGeom>
              <a:avLst/>
              <a:gdLst>
                <a:gd name="T0" fmla="*/ 37 w 48"/>
                <a:gd name="T1" fmla="*/ 21 h 50"/>
                <a:gd name="T2" fmla="*/ 37 w 48"/>
                <a:gd name="T3" fmla="*/ 21 h 50"/>
                <a:gd name="T4" fmla="*/ 35 w 48"/>
                <a:gd name="T5" fmla="*/ 17 h 50"/>
                <a:gd name="T6" fmla="*/ 34 w 48"/>
                <a:gd name="T7" fmla="*/ 12 h 50"/>
                <a:gd name="T8" fmla="*/ 29 w 48"/>
                <a:gd name="T9" fmla="*/ 11 h 50"/>
                <a:gd name="T10" fmla="*/ 25 w 48"/>
                <a:gd name="T11" fmla="*/ 9 h 50"/>
                <a:gd name="T12" fmla="*/ 25 w 48"/>
                <a:gd name="T13" fmla="*/ 9 h 50"/>
                <a:gd name="T14" fmla="*/ 19 w 48"/>
                <a:gd name="T15" fmla="*/ 11 h 50"/>
                <a:gd name="T16" fmla="*/ 16 w 48"/>
                <a:gd name="T17" fmla="*/ 12 h 50"/>
                <a:gd name="T18" fmla="*/ 13 w 48"/>
                <a:gd name="T19" fmla="*/ 17 h 50"/>
                <a:gd name="T20" fmla="*/ 12 w 48"/>
                <a:gd name="T21" fmla="*/ 21 h 50"/>
                <a:gd name="T22" fmla="*/ 37 w 48"/>
                <a:gd name="T23" fmla="*/ 21 h 50"/>
                <a:gd name="T24" fmla="*/ 12 w 48"/>
                <a:gd name="T25" fmla="*/ 30 h 50"/>
                <a:gd name="T26" fmla="*/ 12 w 48"/>
                <a:gd name="T27" fmla="*/ 30 h 50"/>
                <a:gd name="T28" fmla="*/ 13 w 48"/>
                <a:gd name="T29" fmla="*/ 34 h 50"/>
                <a:gd name="T30" fmla="*/ 16 w 48"/>
                <a:gd name="T31" fmla="*/ 39 h 50"/>
                <a:gd name="T32" fmla="*/ 20 w 48"/>
                <a:gd name="T33" fmla="*/ 40 h 50"/>
                <a:gd name="T34" fmla="*/ 25 w 48"/>
                <a:gd name="T35" fmla="*/ 42 h 50"/>
                <a:gd name="T36" fmla="*/ 25 w 48"/>
                <a:gd name="T37" fmla="*/ 42 h 50"/>
                <a:gd name="T38" fmla="*/ 29 w 48"/>
                <a:gd name="T39" fmla="*/ 42 h 50"/>
                <a:gd name="T40" fmla="*/ 32 w 48"/>
                <a:gd name="T41" fmla="*/ 40 h 50"/>
                <a:gd name="T42" fmla="*/ 38 w 48"/>
                <a:gd name="T43" fmla="*/ 34 h 50"/>
                <a:gd name="T44" fmla="*/ 47 w 48"/>
                <a:gd name="T45" fmla="*/ 42 h 50"/>
                <a:gd name="T46" fmla="*/ 47 w 48"/>
                <a:gd name="T47" fmla="*/ 42 h 50"/>
                <a:gd name="T48" fmla="*/ 41 w 48"/>
                <a:gd name="T49" fmla="*/ 46 h 50"/>
                <a:gd name="T50" fmla="*/ 37 w 48"/>
                <a:gd name="T51" fmla="*/ 49 h 50"/>
                <a:gd name="T52" fmla="*/ 31 w 48"/>
                <a:gd name="T53" fmla="*/ 50 h 50"/>
                <a:gd name="T54" fmla="*/ 26 w 48"/>
                <a:gd name="T55" fmla="*/ 50 h 50"/>
                <a:gd name="T56" fmla="*/ 26 w 48"/>
                <a:gd name="T57" fmla="*/ 50 h 50"/>
                <a:gd name="T58" fmla="*/ 20 w 48"/>
                <a:gd name="T59" fmla="*/ 50 h 50"/>
                <a:gd name="T60" fmla="*/ 16 w 48"/>
                <a:gd name="T61" fmla="*/ 49 h 50"/>
                <a:gd name="T62" fmla="*/ 12 w 48"/>
                <a:gd name="T63" fmla="*/ 47 h 50"/>
                <a:gd name="T64" fmla="*/ 7 w 48"/>
                <a:gd name="T65" fmla="*/ 45 h 50"/>
                <a:gd name="T66" fmla="*/ 4 w 48"/>
                <a:gd name="T67" fmla="*/ 40 h 50"/>
                <a:gd name="T68" fmla="*/ 1 w 48"/>
                <a:gd name="T69" fmla="*/ 36 h 50"/>
                <a:gd name="T70" fmla="*/ 0 w 48"/>
                <a:gd name="T71" fmla="*/ 31 h 50"/>
                <a:gd name="T72" fmla="*/ 0 w 48"/>
                <a:gd name="T73" fmla="*/ 25 h 50"/>
                <a:gd name="T74" fmla="*/ 0 w 48"/>
                <a:gd name="T75" fmla="*/ 25 h 50"/>
                <a:gd name="T76" fmla="*/ 0 w 48"/>
                <a:gd name="T77" fmla="*/ 21 h 50"/>
                <a:gd name="T78" fmla="*/ 1 w 48"/>
                <a:gd name="T79" fmla="*/ 15 h 50"/>
                <a:gd name="T80" fmla="*/ 4 w 48"/>
                <a:gd name="T81" fmla="*/ 11 h 50"/>
                <a:gd name="T82" fmla="*/ 7 w 48"/>
                <a:gd name="T83" fmla="*/ 8 h 50"/>
                <a:gd name="T84" fmla="*/ 12 w 48"/>
                <a:gd name="T85" fmla="*/ 5 h 50"/>
                <a:gd name="T86" fmla="*/ 16 w 48"/>
                <a:gd name="T87" fmla="*/ 2 h 50"/>
                <a:gd name="T88" fmla="*/ 20 w 48"/>
                <a:gd name="T89" fmla="*/ 0 h 50"/>
                <a:gd name="T90" fmla="*/ 26 w 48"/>
                <a:gd name="T91" fmla="*/ 0 h 50"/>
                <a:gd name="T92" fmla="*/ 26 w 48"/>
                <a:gd name="T93" fmla="*/ 0 h 50"/>
                <a:gd name="T94" fmla="*/ 31 w 48"/>
                <a:gd name="T95" fmla="*/ 0 h 50"/>
                <a:gd name="T96" fmla="*/ 35 w 48"/>
                <a:gd name="T97" fmla="*/ 2 h 50"/>
                <a:gd name="T98" fmla="*/ 40 w 48"/>
                <a:gd name="T99" fmla="*/ 5 h 50"/>
                <a:gd name="T100" fmla="*/ 43 w 48"/>
                <a:gd name="T101" fmla="*/ 8 h 50"/>
                <a:gd name="T102" fmla="*/ 45 w 48"/>
                <a:gd name="T103" fmla="*/ 11 h 50"/>
                <a:gd name="T104" fmla="*/ 47 w 48"/>
                <a:gd name="T105" fmla="*/ 15 h 50"/>
                <a:gd name="T106" fmla="*/ 48 w 48"/>
                <a:gd name="T107" fmla="*/ 21 h 50"/>
                <a:gd name="T108" fmla="*/ 48 w 48"/>
                <a:gd name="T109" fmla="*/ 27 h 50"/>
                <a:gd name="T110" fmla="*/ 48 w 48"/>
                <a:gd name="T111" fmla="*/ 30 h 50"/>
                <a:gd name="T112" fmla="*/ 12 w 48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8"/>
                <a:gd name="T172" fmla="*/ 0 h 50"/>
                <a:gd name="T173" fmla="*/ 48 w 48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8" h="50">
                  <a:moveTo>
                    <a:pt x="37" y="21"/>
                  </a:moveTo>
                  <a:lnTo>
                    <a:pt x="37" y="21"/>
                  </a:lnTo>
                  <a:lnTo>
                    <a:pt x="35" y="17"/>
                  </a:lnTo>
                  <a:lnTo>
                    <a:pt x="34" y="12"/>
                  </a:lnTo>
                  <a:lnTo>
                    <a:pt x="29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6" y="12"/>
                  </a:lnTo>
                  <a:lnTo>
                    <a:pt x="13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3" y="34"/>
                  </a:lnTo>
                  <a:lnTo>
                    <a:pt x="16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2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1" y="46"/>
                  </a:lnTo>
                  <a:lnTo>
                    <a:pt x="37" y="49"/>
                  </a:lnTo>
                  <a:lnTo>
                    <a:pt x="31" y="50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1"/>
                  </a:lnTo>
                  <a:lnTo>
                    <a:pt x="48" y="27"/>
                  </a:lnTo>
                  <a:lnTo>
                    <a:pt x="48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246"/>
            <p:cNvSpPr>
              <a:spLocks noEditPoints="1"/>
            </p:cNvSpPr>
            <p:nvPr/>
          </p:nvSpPr>
          <p:spPr bwMode="auto">
            <a:xfrm>
              <a:off x="4238" y="4005"/>
              <a:ext cx="44" cy="50"/>
            </a:xfrm>
            <a:custGeom>
              <a:avLst/>
              <a:gdLst>
                <a:gd name="T0" fmla="*/ 32 w 44"/>
                <a:gd name="T1" fmla="*/ 28 h 50"/>
                <a:gd name="T2" fmla="*/ 31 w 44"/>
                <a:gd name="T3" fmla="*/ 28 h 50"/>
                <a:gd name="T4" fmla="*/ 31 w 44"/>
                <a:gd name="T5" fmla="*/ 28 h 50"/>
                <a:gd name="T6" fmla="*/ 25 w 44"/>
                <a:gd name="T7" fmla="*/ 28 h 50"/>
                <a:gd name="T8" fmla="*/ 19 w 44"/>
                <a:gd name="T9" fmla="*/ 30 h 50"/>
                <a:gd name="T10" fmla="*/ 14 w 44"/>
                <a:gd name="T11" fmla="*/ 31 h 50"/>
                <a:gd name="T12" fmla="*/ 13 w 44"/>
                <a:gd name="T13" fmla="*/ 33 h 50"/>
                <a:gd name="T14" fmla="*/ 11 w 44"/>
                <a:gd name="T15" fmla="*/ 36 h 50"/>
                <a:gd name="T16" fmla="*/ 11 w 44"/>
                <a:gd name="T17" fmla="*/ 36 h 50"/>
                <a:gd name="T18" fmla="*/ 13 w 44"/>
                <a:gd name="T19" fmla="*/ 39 h 50"/>
                <a:gd name="T20" fmla="*/ 14 w 44"/>
                <a:gd name="T21" fmla="*/ 40 h 50"/>
                <a:gd name="T22" fmla="*/ 20 w 44"/>
                <a:gd name="T23" fmla="*/ 42 h 50"/>
                <a:gd name="T24" fmla="*/ 20 w 44"/>
                <a:gd name="T25" fmla="*/ 42 h 50"/>
                <a:gd name="T26" fmla="*/ 26 w 44"/>
                <a:gd name="T27" fmla="*/ 42 h 50"/>
                <a:gd name="T28" fmla="*/ 29 w 44"/>
                <a:gd name="T29" fmla="*/ 39 h 50"/>
                <a:gd name="T30" fmla="*/ 32 w 44"/>
                <a:gd name="T31" fmla="*/ 36 h 50"/>
                <a:gd name="T32" fmla="*/ 32 w 44"/>
                <a:gd name="T33" fmla="*/ 31 h 50"/>
                <a:gd name="T34" fmla="*/ 32 w 44"/>
                <a:gd name="T35" fmla="*/ 28 h 50"/>
                <a:gd name="T36" fmla="*/ 34 w 44"/>
                <a:gd name="T37" fmla="*/ 43 h 50"/>
                <a:gd name="T38" fmla="*/ 34 w 44"/>
                <a:gd name="T39" fmla="*/ 43 h 50"/>
                <a:gd name="T40" fmla="*/ 34 w 44"/>
                <a:gd name="T41" fmla="*/ 43 h 50"/>
                <a:gd name="T42" fmla="*/ 31 w 44"/>
                <a:gd name="T43" fmla="*/ 47 h 50"/>
                <a:gd name="T44" fmla="*/ 26 w 44"/>
                <a:gd name="T45" fmla="*/ 49 h 50"/>
                <a:gd name="T46" fmla="*/ 22 w 44"/>
                <a:gd name="T47" fmla="*/ 50 h 50"/>
                <a:gd name="T48" fmla="*/ 17 w 44"/>
                <a:gd name="T49" fmla="*/ 50 h 50"/>
                <a:gd name="T50" fmla="*/ 17 w 44"/>
                <a:gd name="T51" fmla="*/ 50 h 50"/>
                <a:gd name="T52" fmla="*/ 11 w 44"/>
                <a:gd name="T53" fmla="*/ 50 h 50"/>
                <a:gd name="T54" fmla="*/ 6 w 44"/>
                <a:gd name="T55" fmla="*/ 47 h 50"/>
                <a:gd name="T56" fmla="*/ 1 w 44"/>
                <a:gd name="T57" fmla="*/ 43 h 50"/>
                <a:gd name="T58" fmla="*/ 0 w 44"/>
                <a:gd name="T59" fmla="*/ 37 h 50"/>
                <a:gd name="T60" fmla="*/ 0 w 44"/>
                <a:gd name="T61" fmla="*/ 37 h 50"/>
                <a:gd name="T62" fmla="*/ 1 w 44"/>
                <a:gd name="T63" fmla="*/ 31 h 50"/>
                <a:gd name="T64" fmla="*/ 3 w 44"/>
                <a:gd name="T65" fmla="*/ 27 h 50"/>
                <a:gd name="T66" fmla="*/ 7 w 44"/>
                <a:gd name="T67" fmla="*/ 24 h 50"/>
                <a:gd name="T68" fmla="*/ 10 w 44"/>
                <a:gd name="T69" fmla="*/ 22 h 50"/>
                <a:gd name="T70" fmla="*/ 20 w 44"/>
                <a:gd name="T71" fmla="*/ 21 h 50"/>
                <a:gd name="T72" fmla="*/ 31 w 44"/>
                <a:gd name="T73" fmla="*/ 20 h 50"/>
                <a:gd name="T74" fmla="*/ 34 w 44"/>
                <a:gd name="T75" fmla="*/ 20 h 50"/>
                <a:gd name="T76" fmla="*/ 34 w 44"/>
                <a:gd name="T77" fmla="*/ 18 h 50"/>
                <a:gd name="T78" fmla="*/ 34 w 44"/>
                <a:gd name="T79" fmla="*/ 18 h 50"/>
                <a:gd name="T80" fmla="*/ 32 w 44"/>
                <a:gd name="T81" fmla="*/ 15 h 50"/>
                <a:gd name="T82" fmla="*/ 31 w 44"/>
                <a:gd name="T83" fmla="*/ 12 h 50"/>
                <a:gd name="T84" fmla="*/ 26 w 44"/>
                <a:gd name="T85" fmla="*/ 11 h 50"/>
                <a:gd name="T86" fmla="*/ 22 w 44"/>
                <a:gd name="T87" fmla="*/ 9 h 50"/>
                <a:gd name="T88" fmla="*/ 22 w 44"/>
                <a:gd name="T89" fmla="*/ 9 h 50"/>
                <a:gd name="T90" fmla="*/ 14 w 44"/>
                <a:gd name="T91" fmla="*/ 11 h 50"/>
                <a:gd name="T92" fmla="*/ 10 w 44"/>
                <a:gd name="T93" fmla="*/ 15 h 50"/>
                <a:gd name="T94" fmla="*/ 3 w 44"/>
                <a:gd name="T95" fmla="*/ 8 h 50"/>
                <a:gd name="T96" fmla="*/ 3 w 44"/>
                <a:gd name="T97" fmla="*/ 8 h 50"/>
                <a:gd name="T98" fmla="*/ 7 w 44"/>
                <a:gd name="T99" fmla="*/ 5 h 50"/>
                <a:gd name="T100" fmla="*/ 13 w 44"/>
                <a:gd name="T101" fmla="*/ 2 h 50"/>
                <a:gd name="T102" fmla="*/ 17 w 44"/>
                <a:gd name="T103" fmla="*/ 0 h 50"/>
                <a:gd name="T104" fmla="*/ 23 w 44"/>
                <a:gd name="T105" fmla="*/ 0 h 50"/>
                <a:gd name="T106" fmla="*/ 23 w 44"/>
                <a:gd name="T107" fmla="*/ 0 h 50"/>
                <a:gd name="T108" fmla="*/ 31 w 44"/>
                <a:gd name="T109" fmla="*/ 2 h 50"/>
                <a:gd name="T110" fmla="*/ 35 w 44"/>
                <a:gd name="T111" fmla="*/ 3 h 50"/>
                <a:gd name="T112" fmla="*/ 39 w 44"/>
                <a:gd name="T113" fmla="*/ 6 h 50"/>
                <a:gd name="T114" fmla="*/ 41 w 44"/>
                <a:gd name="T115" fmla="*/ 9 h 50"/>
                <a:gd name="T116" fmla="*/ 44 w 44"/>
                <a:gd name="T117" fmla="*/ 17 h 50"/>
                <a:gd name="T118" fmla="*/ 44 w 44"/>
                <a:gd name="T119" fmla="*/ 22 h 50"/>
                <a:gd name="T120" fmla="*/ 44 w 44"/>
                <a:gd name="T121" fmla="*/ 50 h 50"/>
                <a:gd name="T122" fmla="*/ 34 w 44"/>
                <a:gd name="T123" fmla="*/ 50 h 50"/>
                <a:gd name="T124" fmla="*/ 34 w 44"/>
                <a:gd name="T125" fmla="*/ 43 h 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4"/>
                <a:gd name="T190" fmla="*/ 0 h 50"/>
                <a:gd name="T191" fmla="*/ 44 w 44"/>
                <a:gd name="T192" fmla="*/ 50 h 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4" h="50">
                  <a:moveTo>
                    <a:pt x="32" y="28"/>
                  </a:moveTo>
                  <a:lnTo>
                    <a:pt x="31" y="28"/>
                  </a:lnTo>
                  <a:lnTo>
                    <a:pt x="25" y="28"/>
                  </a:lnTo>
                  <a:lnTo>
                    <a:pt x="19" y="30"/>
                  </a:lnTo>
                  <a:lnTo>
                    <a:pt x="14" y="31"/>
                  </a:lnTo>
                  <a:lnTo>
                    <a:pt x="13" y="33"/>
                  </a:lnTo>
                  <a:lnTo>
                    <a:pt x="11" y="36"/>
                  </a:lnTo>
                  <a:lnTo>
                    <a:pt x="13" y="39"/>
                  </a:lnTo>
                  <a:lnTo>
                    <a:pt x="14" y="40"/>
                  </a:lnTo>
                  <a:lnTo>
                    <a:pt x="20" y="42"/>
                  </a:lnTo>
                  <a:lnTo>
                    <a:pt x="26" y="42"/>
                  </a:lnTo>
                  <a:lnTo>
                    <a:pt x="29" y="39"/>
                  </a:lnTo>
                  <a:lnTo>
                    <a:pt x="32" y="36"/>
                  </a:lnTo>
                  <a:lnTo>
                    <a:pt x="32" y="31"/>
                  </a:lnTo>
                  <a:lnTo>
                    <a:pt x="32" y="28"/>
                  </a:lnTo>
                  <a:close/>
                  <a:moveTo>
                    <a:pt x="34" y="43"/>
                  </a:moveTo>
                  <a:lnTo>
                    <a:pt x="34" y="43"/>
                  </a:lnTo>
                  <a:lnTo>
                    <a:pt x="31" y="47"/>
                  </a:lnTo>
                  <a:lnTo>
                    <a:pt x="26" y="49"/>
                  </a:lnTo>
                  <a:lnTo>
                    <a:pt x="22" y="50"/>
                  </a:lnTo>
                  <a:lnTo>
                    <a:pt x="17" y="50"/>
                  </a:lnTo>
                  <a:lnTo>
                    <a:pt x="11" y="50"/>
                  </a:lnTo>
                  <a:lnTo>
                    <a:pt x="6" y="47"/>
                  </a:lnTo>
                  <a:lnTo>
                    <a:pt x="1" y="43"/>
                  </a:lnTo>
                  <a:lnTo>
                    <a:pt x="0" y="37"/>
                  </a:lnTo>
                  <a:lnTo>
                    <a:pt x="1" y="31"/>
                  </a:lnTo>
                  <a:lnTo>
                    <a:pt x="3" y="27"/>
                  </a:lnTo>
                  <a:lnTo>
                    <a:pt x="7" y="24"/>
                  </a:lnTo>
                  <a:lnTo>
                    <a:pt x="10" y="22"/>
                  </a:lnTo>
                  <a:lnTo>
                    <a:pt x="20" y="21"/>
                  </a:lnTo>
                  <a:lnTo>
                    <a:pt x="31" y="20"/>
                  </a:lnTo>
                  <a:lnTo>
                    <a:pt x="34" y="20"/>
                  </a:lnTo>
                  <a:lnTo>
                    <a:pt x="34" y="18"/>
                  </a:lnTo>
                  <a:lnTo>
                    <a:pt x="32" y="15"/>
                  </a:lnTo>
                  <a:lnTo>
                    <a:pt x="31" y="12"/>
                  </a:lnTo>
                  <a:lnTo>
                    <a:pt x="26" y="11"/>
                  </a:lnTo>
                  <a:lnTo>
                    <a:pt x="22" y="9"/>
                  </a:lnTo>
                  <a:lnTo>
                    <a:pt x="14" y="11"/>
                  </a:lnTo>
                  <a:lnTo>
                    <a:pt x="10" y="15"/>
                  </a:lnTo>
                  <a:lnTo>
                    <a:pt x="3" y="8"/>
                  </a:lnTo>
                  <a:lnTo>
                    <a:pt x="7" y="5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31" y="2"/>
                  </a:lnTo>
                  <a:lnTo>
                    <a:pt x="35" y="3"/>
                  </a:lnTo>
                  <a:lnTo>
                    <a:pt x="39" y="6"/>
                  </a:lnTo>
                  <a:lnTo>
                    <a:pt x="41" y="9"/>
                  </a:lnTo>
                  <a:lnTo>
                    <a:pt x="44" y="17"/>
                  </a:lnTo>
                  <a:lnTo>
                    <a:pt x="44" y="22"/>
                  </a:lnTo>
                  <a:lnTo>
                    <a:pt x="44" y="50"/>
                  </a:lnTo>
                  <a:lnTo>
                    <a:pt x="34" y="50"/>
                  </a:lnTo>
                  <a:lnTo>
                    <a:pt x="34" y="4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47"/>
            <p:cNvSpPr>
              <a:spLocks/>
            </p:cNvSpPr>
            <p:nvPr/>
          </p:nvSpPr>
          <p:spPr bwMode="auto">
            <a:xfrm>
              <a:off x="4292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0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0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248"/>
            <p:cNvSpPr>
              <a:spLocks/>
            </p:cNvSpPr>
            <p:nvPr/>
          </p:nvSpPr>
          <p:spPr bwMode="auto">
            <a:xfrm>
              <a:off x="4380" y="3983"/>
              <a:ext cx="48" cy="73"/>
            </a:xfrm>
            <a:custGeom>
              <a:avLst/>
              <a:gdLst>
                <a:gd name="T0" fmla="*/ 0 w 49"/>
                <a:gd name="T1" fmla="*/ 0 h 72"/>
                <a:gd name="T2" fmla="*/ 33 w 49"/>
                <a:gd name="T3" fmla="*/ 0 h 72"/>
                <a:gd name="T4" fmla="*/ 33 w 49"/>
                <a:gd name="T5" fmla="*/ 12 h 72"/>
                <a:gd name="T6" fmla="*/ 12 w 49"/>
                <a:gd name="T7" fmla="*/ 12 h 72"/>
                <a:gd name="T8" fmla="*/ 12 w 49"/>
                <a:gd name="T9" fmla="*/ 30 h 72"/>
                <a:gd name="T10" fmla="*/ 32 w 49"/>
                <a:gd name="T11" fmla="*/ 30 h 72"/>
                <a:gd name="T12" fmla="*/ 32 w 49"/>
                <a:gd name="T13" fmla="*/ 56 h 72"/>
                <a:gd name="T14" fmla="*/ 12 w 49"/>
                <a:gd name="T15" fmla="*/ 56 h 72"/>
                <a:gd name="T16" fmla="*/ 12 w 49"/>
                <a:gd name="T17" fmla="*/ 75 h 72"/>
                <a:gd name="T18" fmla="*/ 35 w 49"/>
                <a:gd name="T19" fmla="*/ 75 h 72"/>
                <a:gd name="T20" fmla="*/ 35 w 49"/>
                <a:gd name="T21" fmla="*/ 86 h 72"/>
                <a:gd name="T22" fmla="*/ 0 w 49"/>
                <a:gd name="T23" fmla="*/ 86 h 72"/>
                <a:gd name="T24" fmla="*/ 0 w 49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72"/>
                <a:gd name="T41" fmla="*/ 49 w 49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72">
                  <a:moveTo>
                    <a:pt x="0" y="0"/>
                  </a:moveTo>
                  <a:lnTo>
                    <a:pt x="47" y="0"/>
                  </a:lnTo>
                  <a:lnTo>
                    <a:pt x="47" y="12"/>
                  </a:lnTo>
                  <a:lnTo>
                    <a:pt x="12" y="12"/>
                  </a:lnTo>
                  <a:lnTo>
                    <a:pt x="12" y="30"/>
                  </a:lnTo>
                  <a:lnTo>
                    <a:pt x="46" y="30"/>
                  </a:lnTo>
                  <a:lnTo>
                    <a:pt x="46" y="42"/>
                  </a:lnTo>
                  <a:lnTo>
                    <a:pt x="12" y="42"/>
                  </a:lnTo>
                  <a:lnTo>
                    <a:pt x="12" y="61"/>
                  </a:lnTo>
                  <a:lnTo>
                    <a:pt x="49" y="61"/>
                  </a:lnTo>
                  <a:lnTo>
                    <a:pt x="49" y="72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249"/>
            <p:cNvSpPr>
              <a:spLocks/>
            </p:cNvSpPr>
            <p:nvPr/>
          </p:nvSpPr>
          <p:spPr bwMode="auto">
            <a:xfrm>
              <a:off x="4439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250"/>
            <p:cNvSpPr>
              <a:spLocks/>
            </p:cNvSpPr>
            <p:nvPr/>
          </p:nvSpPr>
          <p:spPr bwMode="auto">
            <a:xfrm>
              <a:off x="4488" y="4007"/>
              <a:ext cx="51" cy="48"/>
            </a:xfrm>
            <a:custGeom>
              <a:avLst/>
              <a:gdLst>
                <a:gd name="T0" fmla="*/ 0 w 51"/>
                <a:gd name="T1" fmla="*/ 0 h 48"/>
                <a:gd name="T2" fmla="*/ 13 w 51"/>
                <a:gd name="T3" fmla="*/ 0 h 48"/>
                <a:gd name="T4" fmla="*/ 26 w 51"/>
                <a:gd name="T5" fmla="*/ 34 h 48"/>
                <a:gd name="T6" fmla="*/ 26 w 51"/>
                <a:gd name="T7" fmla="*/ 34 h 48"/>
                <a:gd name="T8" fmla="*/ 39 w 51"/>
                <a:gd name="T9" fmla="*/ 0 h 48"/>
                <a:gd name="T10" fmla="*/ 51 w 51"/>
                <a:gd name="T11" fmla="*/ 0 h 48"/>
                <a:gd name="T12" fmla="*/ 32 w 51"/>
                <a:gd name="T13" fmla="*/ 48 h 48"/>
                <a:gd name="T14" fmla="*/ 20 w 51"/>
                <a:gd name="T15" fmla="*/ 48 h 48"/>
                <a:gd name="T16" fmla="*/ 0 w 51"/>
                <a:gd name="T17" fmla="*/ 0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48"/>
                <a:gd name="T29" fmla="*/ 51 w 51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48">
                  <a:moveTo>
                    <a:pt x="0" y="0"/>
                  </a:moveTo>
                  <a:lnTo>
                    <a:pt x="13" y="0"/>
                  </a:lnTo>
                  <a:lnTo>
                    <a:pt x="26" y="34"/>
                  </a:lnTo>
                  <a:lnTo>
                    <a:pt x="39" y="0"/>
                  </a:lnTo>
                  <a:lnTo>
                    <a:pt x="51" y="0"/>
                  </a:lnTo>
                  <a:lnTo>
                    <a:pt x="32" y="48"/>
                  </a:lnTo>
                  <a:lnTo>
                    <a:pt x="2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251"/>
            <p:cNvSpPr>
              <a:spLocks noEditPoints="1"/>
            </p:cNvSpPr>
            <p:nvPr/>
          </p:nvSpPr>
          <p:spPr bwMode="auto">
            <a:xfrm>
              <a:off x="4545" y="3983"/>
              <a:ext cx="14" cy="73"/>
            </a:xfrm>
            <a:custGeom>
              <a:avLst/>
              <a:gdLst>
                <a:gd name="T0" fmla="*/ 7 w 15"/>
                <a:gd name="T1" fmla="*/ 0 h 72"/>
                <a:gd name="T2" fmla="*/ 7 w 15"/>
                <a:gd name="T3" fmla="*/ 0 h 72"/>
                <a:gd name="T4" fmla="*/ 7 w 15"/>
                <a:gd name="T5" fmla="*/ 0 h 72"/>
                <a:gd name="T6" fmla="*/ 7 w 15"/>
                <a:gd name="T7" fmla="*/ 2 h 72"/>
                <a:gd name="T8" fmla="*/ 7 w 15"/>
                <a:gd name="T9" fmla="*/ 5 h 72"/>
                <a:gd name="T10" fmla="*/ 7 w 15"/>
                <a:gd name="T11" fmla="*/ 8 h 72"/>
                <a:gd name="T12" fmla="*/ 7 w 15"/>
                <a:gd name="T13" fmla="*/ 8 h 72"/>
                <a:gd name="T14" fmla="*/ 7 w 15"/>
                <a:gd name="T15" fmla="*/ 11 h 72"/>
                <a:gd name="T16" fmla="*/ 7 w 15"/>
                <a:gd name="T17" fmla="*/ 12 h 72"/>
                <a:gd name="T18" fmla="*/ 7 w 15"/>
                <a:gd name="T19" fmla="*/ 14 h 72"/>
                <a:gd name="T20" fmla="*/ 7 w 15"/>
                <a:gd name="T21" fmla="*/ 15 h 72"/>
                <a:gd name="T22" fmla="*/ 7 w 15"/>
                <a:gd name="T23" fmla="*/ 15 h 72"/>
                <a:gd name="T24" fmla="*/ 4 w 15"/>
                <a:gd name="T25" fmla="*/ 14 h 72"/>
                <a:gd name="T26" fmla="*/ 1 w 15"/>
                <a:gd name="T27" fmla="*/ 12 h 72"/>
                <a:gd name="T28" fmla="*/ 0 w 15"/>
                <a:gd name="T29" fmla="*/ 11 h 72"/>
                <a:gd name="T30" fmla="*/ 0 w 15"/>
                <a:gd name="T31" fmla="*/ 8 h 72"/>
                <a:gd name="T32" fmla="*/ 0 w 15"/>
                <a:gd name="T33" fmla="*/ 8 h 72"/>
                <a:gd name="T34" fmla="*/ 0 w 15"/>
                <a:gd name="T35" fmla="*/ 5 h 72"/>
                <a:gd name="T36" fmla="*/ 1 w 15"/>
                <a:gd name="T37" fmla="*/ 2 h 72"/>
                <a:gd name="T38" fmla="*/ 4 w 15"/>
                <a:gd name="T39" fmla="*/ 0 h 72"/>
                <a:gd name="T40" fmla="*/ 7 w 15"/>
                <a:gd name="T41" fmla="*/ 0 h 72"/>
                <a:gd name="T42" fmla="*/ 1 w 15"/>
                <a:gd name="T43" fmla="*/ 24 h 72"/>
                <a:gd name="T44" fmla="*/ 7 w 15"/>
                <a:gd name="T45" fmla="*/ 24 h 72"/>
                <a:gd name="T46" fmla="*/ 7 w 15"/>
                <a:gd name="T47" fmla="*/ 86 h 72"/>
                <a:gd name="T48" fmla="*/ 1 w 15"/>
                <a:gd name="T49" fmla="*/ 86 h 72"/>
                <a:gd name="T50" fmla="*/ 1 w 15"/>
                <a:gd name="T51" fmla="*/ 24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"/>
                <a:gd name="T79" fmla="*/ 0 h 72"/>
                <a:gd name="T80" fmla="*/ 15 w 15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" h="72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  <a:close/>
                  <a:moveTo>
                    <a:pt x="1" y="24"/>
                  </a:moveTo>
                  <a:lnTo>
                    <a:pt x="13" y="24"/>
                  </a:lnTo>
                  <a:lnTo>
                    <a:pt x="13" y="72"/>
                  </a:lnTo>
                  <a:lnTo>
                    <a:pt x="1" y="72"/>
                  </a:lnTo>
                  <a:lnTo>
                    <a:pt x="1" y="24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252"/>
            <p:cNvSpPr>
              <a:spLocks/>
            </p:cNvSpPr>
            <p:nvPr/>
          </p:nvSpPr>
          <p:spPr bwMode="auto">
            <a:xfrm>
              <a:off x="4545" y="3983"/>
              <a:ext cx="14" cy="15"/>
            </a:xfrm>
            <a:custGeom>
              <a:avLst/>
              <a:gdLst>
                <a:gd name="T0" fmla="*/ 7 w 15"/>
                <a:gd name="T1" fmla="*/ 0 h 15"/>
                <a:gd name="T2" fmla="*/ 7 w 15"/>
                <a:gd name="T3" fmla="*/ 0 h 15"/>
                <a:gd name="T4" fmla="*/ 7 w 15"/>
                <a:gd name="T5" fmla="*/ 0 h 15"/>
                <a:gd name="T6" fmla="*/ 7 w 15"/>
                <a:gd name="T7" fmla="*/ 2 h 15"/>
                <a:gd name="T8" fmla="*/ 7 w 15"/>
                <a:gd name="T9" fmla="*/ 5 h 15"/>
                <a:gd name="T10" fmla="*/ 7 w 15"/>
                <a:gd name="T11" fmla="*/ 8 h 15"/>
                <a:gd name="T12" fmla="*/ 7 w 15"/>
                <a:gd name="T13" fmla="*/ 8 h 15"/>
                <a:gd name="T14" fmla="*/ 7 w 15"/>
                <a:gd name="T15" fmla="*/ 11 h 15"/>
                <a:gd name="T16" fmla="*/ 7 w 15"/>
                <a:gd name="T17" fmla="*/ 12 h 15"/>
                <a:gd name="T18" fmla="*/ 7 w 15"/>
                <a:gd name="T19" fmla="*/ 14 h 15"/>
                <a:gd name="T20" fmla="*/ 7 w 15"/>
                <a:gd name="T21" fmla="*/ 15 h 15"/>
                <a:gd name="T22" fmla="*/ 7 w 15"/>
                <a:gd name="T23" fmla="*/ 15 h 15"/>
                <a:gd name="T24" fmla="*/ 4 w 15"/>
                <a:gd name="T25" fmla="*/ 14 h 15"/>
                <a:gd name="T26" fmla="*/ 1 w 15"/>
                <a:gd name="T27" fmla="*/ 12 h 15"/>
                <a:gd name="T28" fmla="*/ 0 w 15"/>
                <a:gd name="T29" fmla="*/ 11 h 15"/>
                <a:gd name="T30" fmla="*/ 0 w 15"/>
                <a:gd name="T31" fmla="*/ 8 h 15"/>
                <a:gd name="T32" fmla="*/ 0 w 15"/>
                <a:gd name="T33" fmla="*/ 8 h 15"/>
                <a:gd name="T34" fmla="*/ 0 w 15"/>
                <a:gd name="T35" fmla="*/ 5 h 15"/>
                <a:gd name="T36" fmla="*/ 1 w 15"/>
                <a:gd name="T37" fmla="*/ 2 h 15"/>
                <a:gd name="T38" fmla="*/ 4 w 15"/>
                <a:gd name="T39" fmla="*/ 0 h 15"/>
                <a:gd name="T40" fmla="*/ 7 w 15"/>
                <a:gd name="T41" fmla="*/ 0 h 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"/>
                <a:gd name="T64" fmla="*/ 0 h 15"/>
                <a:gd name="T65" fmla="*/ 15 w 15"/>
                <a:gd name="T66" fmla="*/ 15 h 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" h="15">
                  <a:moveTo>
                    <a:pt x="7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5" y="5"/>
                  </a:lnTo>
                  <a:lnTo>
                    <a:pt x="15" y="8"/>
                  </a:lnTo>
                  <a:lnTo>
                    <a:pt x="15" y="11"/>
                  </a:lnTo>
                  <a:lnTo>
                    <a:pt x="13" y="12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4" y="14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7" y="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253"/>
            <p:cNvSpPr>
              <a:spLocks noChangeArrowheads="1"/>
            </p:cNvSpPr>
            <p:nvPr/>
          </p:nvSpPr>
          <p:spPr bwMode="auto">
            <a:xfrm>
              <a:off x="4546" y="4007"/>
              <a:ext cx="11" cy="48"/>
            </a:xfrm>
            <a:prstGeom prst="rect">
              <a:avLst/>
            </a:pr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254"/>
            <p:cNvSpPr>
              <a:spLocks/>
            </p:cNvSpPr>
            <p:nvPr/>
          </p:nvSpPr>
          <p:spPr bwMode="auto">
            <a:xfrm>
              <a:off x="4571" y="4005"/>
              <a:ext cx="31" cy="50"/>
            </a:xfrm>
            <a:custGeom>
              <a:avLst/>
              <a:gdLst>
                <a:gd name="T0" fmla="*/ 0 w 31"/>
                <a:gd name="T1" fmla="*/ 2 h 50"/>
                <a:gd name="T2" fmla="*/ 12 w 31"/>
                <a:gd name="T3" fmla="*/ 2 h 50"/>
                <a:gd name="T4" fmla="*/ 12 w 31"/>
                <a:gd name="T5" fmla="*/ 9 h 50"/>
                <a:gd name="T6" fmla="*/ 14 w 31"/>
                <a:gd name="T7" fmla="*/ 9 h 50"/>
                <a:gd name="T8" fmla="*/ 14 w 31"/>
                <a:gd name="T9" fmla="*/ 9 h 50"/>
                <a:gd name="T10" fmla="*/ 15 w 31"/>
                <a:gd name="T11" fmla="*/ 6 h 50"/>
                <a:gd name="T12" fmla="*/ 18 w 31"/>
                <a:gd name="T13" fmla="*/ 3 h 50"/>
                <a:gd name="T14" fmla="*/ 22 w 31"/>
                <a:gd name="T15" fmla="*/ 2 h 50"/>
                <a:gd name="T16" fmla="*/ 27 w 31"/>
                <a:gd name="T17" fmla="*/ 0 h 50"/>
                <a:gd name="T18" fmla="*/ 27 w 31"/>
                <a:gd name="T19" fmla="*/ 0 h 50"/>
                <a:gd name="T20" fmla="*/ 31 w 31"/>
                <a:gd name="T21" fmla="*/ 2 h 50"/>
                <a:gd name="T22" fmla="*/ 31 w 31"/>
                <a:gd name="T23" fmla="*/ 12 h 50"/>
                <a:gd name="T24" fmla="*/ 31 w 31"/>
                <a:gd name="T25" fmla="*/ 12 h 50"/>
                <a:gd name="T26" fmla="*/ 25 w 31"/>
                <a:gd name="T27" fmla="*/ 12 h 50"/>
                <a:gd name="T28" fmla="*/ 25 w 31"/>
                <a:gd name="T29" fmla="*/ 12 h 50"/>
                <a:gd name="T30" fmla="*/ 22 w 31"/>
                <a:gd name="T31" fmla="*/ 12 h 50"/>
                <a:gd name="T32" fmla="*/ 19 w 31"/>
                <a:gd name="T33" fmla="*/ 14 h 50"/>
                <a:gd name="T34" fmla="*/ 15 w 31"/>
                <a:gd name="T35" fmla="*/ 17 h 50"/>
                <a:gd name="T36" fmla="*/ 14 w 31"/>
                <a:gd name="T37" fmla="*/ 21 h 50"/>
                <a:gd name="T38" fmla="*/ 12 w 31"/>
                <a:gd name="T39" fmla="*/ 24 h 50"/>
                <a:gd name="T40" fmla="*/ 12 w 31"/>
                <a:gd name="T41" fmla="*/ 50 h 50"/>
                <a:gd name="T42" fmla="*/ 0 w 31"/>
                <a:gd name="T43" fmla="*/ 50 h 50"/>
                <a:gd name="T44" fmla="*/ 0 w 31"/>
                <a:gd name="T45" fmla="*/ 2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1"/>
                <a:gd name="T70" fmla="*/ 0 h 50"/>
                <a:gd name="T71" fmla="*/ 31 w 31"/>
                <a:gd name="T72" fmla="*/ 50 h 5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1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4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2"/>
                  </a:lnTo>
                  <a:lnTo>
                    <a:pt x="31" y="12"/>
                  </a:lnTo>
                  <a:lnTo>
                    <a:pt x="25" y="12"/>
                  </a:lnTo>
                  <a:lnTo>
                    <a:pt x="22" y="12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14" y="21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255"/>
            <p:cNvSpPr>
              <a:spLocks noEditPoints="1"/>
            </p:cNvSpPr>
            <p:nvPr/>
          </p:nvSpPr>
          <p:spPr bwMode="auto">
            <a:xfrm>
              <a:off x="4605" y="4005"/>
              <a:ext cx="53" cy="50"/>
            </a:xfrm>
            <a:custGeom>
              <a:avLst/>
              <a:gdLst>
                <a:gd name="T0" fmla="*/ 27 w 53"/>
                <a:gd name="T1" fmla="*/ 40 h 50"/>
                <a:gd name="T2" fmla="*/ 27 w 53"/>
                <a:gd name="T3" fmla="*/ 40 h 50"/>
                <a:gd name="T4" fmla="*/ 32 w 53"/>
                <a:gd name="T5" fmla="*/ 39 h 50"/>
                <a:gd name="T6" fmla="*/ 37 w 53"/>
                <a:gd name="T7" fmla="*/ 36 h 50"/>
                <a:gd name="T8" fmla="*/ 40 w 53"/>
                <a:gd name="T9" fmla="*/ 31 h 50"/>
                <a:gd name="T10" fmla="*/ 41 w 53"/>
                <a:gd name="T11" fmla="*/ 25 h 50"/>
                <a:gd name="T12" fmla="*/ 41 w 53"/>
                <a:gd name="T13" fmla="*/ 25 h 50"/>
                <a:gd name="T14" fmla="*/ 40 w 53"/>
                <a:gd name="T15" fmla="*/ 21 h 50"/>
                <a:gd name="T16" fmla="*/ 37 w 53"/>
                <a:gd name="T17" fmla="*/ 15 h 50"/>
                <a:gd name="T18" fmla="*/ 32 w 53"/>
                <a:gd name="T19" fmla="*/ 12 h 50"/>
                <a:gd name="T20" fmla="*/ 27 w 53"/>
                <a:gd name="T21" fmla="*/ 11 h 50"/>
                <a:gd name="T22" fmla="*/ 27 w 53"/>
                <a:gd name="T23" fmla="*/ 11 h 50"/>
                <a:gd name="T24" fmla="*/ 21 w 53"/>
                <a:gd name="T25" fmla="*/ 12 h 50"/>
                <a:gd name="T26" fmla="*/ 16 w 53"/>
                <a:gd name="T27" fmla="*/ 15 h 50"/>
                <a:gd name="T28" fmla="*/ 13 w 53"/>
                <a:gd name="T29" fmla="*/ 21 h 50"/>
                <a:gd name="T30" fmla="*/ 13 w 53"/>
                <a:gd name="T31" fmla="*/ 25 h 50"/>
                <a:gd name="T32" fmla="*/ 13 w 53"/>
                <a:gd name="T33" fmla="*/ 25 h 50"/>
                <a:gd name="T34" fmla="*/ 13 w 53"/>
                <a:gd name="T35" fmla="*/ 31 h 50"/>
                <a:gd name="T36" fmla="*/ 16 w 53"/>
                <a:gd name="T37" fmla="*/ 36 h 50"/>
                <a:gd name="T38" fmla="*/ 21 w 53"/>
                <a:gd name="T39" fmla="*/ 39 h 50"/>
                <a:gd name="T40" fmla="*/ 27 w 53"/>
                <a:gd name="T41" fmla="*/ 40 h 50"/>
                <a:gd name="T42" fmla="*/ 27 w 53"/>
                <a:gd name="T43" fmla="*/ 0 h 50"/>
                <a:gd name="T44" fmla="*/ 27 w 53"/>
                <a:gd name="T45" fmla="*/ 0 h 50"/>
                <a:gd name="T46" fmla="*/ 32 w 53"/>
                <a:gd name="T47" fmla="*/ 0 h 50"/>
                <a:gd name="T48" fmla="*/ 37 w 53"/>
                <a:gd name="T49" fmla="*/ 2 h 50"/>
                <a:gd name="T50" fmla="*/ 41 w 53"/>
                <a:gd name="T51" fmla="*/ 5 h 50"/>
                <a:gd name="T52" fmla="*/ 46 w 53"/>
                <a:gd name="T53" fmla="*/ 8 h 50"/>
                <a:gd name="T54" fmla="*/ 49 w 53"/>
                <a:gd name="T55" fmla="*/ 11 h 50"/>
                <a:gd name="T56" fmla="*/ 52 w 53"/>
                <a:gd name="T57" fmla="*/ 15 h 50"/>
                <a:gd name="T58" fmla="*/ 53 w 53"/>
                <a:gd name="T59" fmla="*/ 21 h 50"/>
                <a:gd name="T60" fmla="*/ 53 w 53"/>
                <a:gd name="T61" fmla="*/ 25 h 50"/>
                <a:gd name="T62" fmla="*/ 53 w 53"/>
                <a:gd name="T63" fmla="*/ 25 h 50"/>
                <a:gd name="T64" fmla="*/ 53 w 53"/>
                <a:gd name="T65" fmla="*/ 31 h 50"/>
                <a:gd name="T66" fmla="*/ 52 w 53"/>
                <a:gd name="T67" fmla="*/ 36 h 50"/>
                <a:gd name="T68" fmla="*/ 49 w 53"/>
                <a:gd name="T69" fmla="*/ 40 h 50"/>
                <a:gd name="T70" fmla="*/ 46 w 53"/>
                <a:gd name="T71" fmla="*/ 45 h 50"/>
                <a:gd name="T72" fmla="*/ 41 w 53"/>
                <a:gd name="T73" fmla="*/ 47 h 50"/>
                <a:gd name="T74" fmla="*/ 37 w 53"/>
                <a:gd name="T75" fmla="*/ 49 h 50"/>
                <a:gd name="T76" fmla="*/ 32 w 53"/>
                <a:gd name="T77" fmla="*/ 50 h 50"/>
                <a:gd name="T78" fmla="*/ 27 w 53"/>
                <a:gd name="T79" fmla="*/ 50 h 50"/>
                <a:gd name="T80" fmla="*/ 27 w 53"/>
                <a:gd name="T81" fmla="*/ 50 h 50"/>
                <a:gd name="T82" fmla="*/ 22 w 53"/>
                <a:gd name="T83" fmla="*/ 50 h 50"/>
                <a:gd name="T84" fmla="*/ 16 w 53"/>
                <a:gd name="T85" fmla="*/ 49 h 50"/>
                <a:gd name="T86" fmla="*/ 12 w 53"/>
                <a:gd name="T87" fmla="*/ 47 h 50"/>
                <a:gd name="T88" fmla="*/ 9 w 53"/>
                <a:gd name="T89" fmla="*/ 45 h 50"/>
                <a:gd name="T90" fmla="*/ 4 w 53"/>
                <a:gd name="T91" fmla="*/ 40 h 50"/>
                <a:gd name="T92" fmla="*/ 3 w 53"/>
                <a:gd name="T93" fmla="*/ 36 h 50"/>
                <a:gd name="T94" fmla="*/ 2 w 53"/>
                <a:gd name="T95" fmla="*/ 31 h 50"/>
                <a:gd name="T96" fmla="*/ 0 w 53"/>
                <a:gd name="T97" fmla="*/ 25 h 50"/>
                <a:gd name="T98" fmla="*/ 0 w 53"/>
                <a:gd name="T99" fmla="*/ 25 h 50"/>
                <a:gd name="T100" fmla="*/ 2 w 53"/>
                <a:gd name="T101" fmla="*/ 21 h 50"/>
                <a:gd name="T102" fmla="*/ 3 w 53"/>
                <a:gd name="T103" fmla="*/ 15 h 50"/>
                <a:gd name="T104" fmla="*/ 4 w 53"/>
                <a:gd name="T105" fmla="*/ 11 h 50"/>
                <a:gd name="T106" fmla="*/ 9 w 53"/>
                <a:gd name="T107" fmla="*/ 8 h 50"/>
                <a:gd name="T108" fmla="*/ 12 w 53"/>
                <a:gd name="T109" fmla="*/ 5 h 50"/>
                <a:gd name="T110" fmla="*/ 16 w 53"/>
                <a:gd name="T111" fmla="*/ 2 h 50"/>
                <a:gd name="T112" fmla="*/ 22 w 53"/>
                <a:gd name="T113" fmla="*/ 0 h 50"/>
                <a:gd name="T114" fmla="*/ 27 w 53"/>
                <a:gd name="T115" fmla="*/ 0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3"/>
                <a:gd name="T175" fmla="*/ 0 h 50"/>
                <a:gd name="T176" fmla="*/ 53 w 53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3" h="50">
                  <a:moveTo>
                    <a:pt x="27" y="40"/>
                  </a:moveTo>
                  <a:lnTo>
                    <a:pt x="27" y="40"/>
                  </a:lnTo>
                  <a:lnTo>
                    <a:pt x="32" y="39"/>
                  </a:lnTo>
                  <a:lnTo>
                    <a:pt x="37" y="36"/>
                  </a:lnTo>
                  <a:lnTo>
                    <a:pt x="40" y="31"/>
                  </a:lnTo>
                  <a:lnTo>
                    <a:pt x="41" y="25"/>
                  </a:lnTo>
                  <a:lnTo>
                    <a:pt x="40" y="21"/>
                  </a:lnTo>
                  <a:lnTo>
                    <a:pt x="37" y="15"/>
                  </a:lnTo>
                  <a:lnTo>
                    <a:pt x="32" y="12"/>
                  </a:lnTo>
                  <a:lnTo>
                    <a:pt x="27" y="11"/>
                  </a:lnTo>
                  <a:lnTo>
                    <a:pt x="21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3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1" y="39"/>
                  </a:lnTo>
                  <a:lnTo>
                    <a:pt x="27" y="40"/>
                  </a:lnTo>
                  <a:close/>
                  <a:moveTo>
                    <a:pt x="27" y="0"/>
                  </a:moveTo>
                  <a:lnTo>
                    <a:pt x="27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1" y="5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2" y="15"/>
                  </a:lnTo>
                  <a:lnTo>
                    <a:pt x="53" y="21"/>
                  </a:lnTo>
                  <a:lnTo>
                    <a:pt x="53" y="25"/>
                  </a:lnTo>
                  <a:lnTo>
                    <a:pt x="53" y="31"/>
                  </a:lnTo>
                  <a:lnTo>
                    <a:pt x="52" y="36"/>
                  </a:lnTo>
                  <a:lnTo>
                    <a:pt x="49" y="40"/>
                  </a:lnTo>
                  <a:lnTo>
                    <a:pt x="46" y="45"/>
                  </a:lnTo>
                  <a:lnTo>
                    <a:pt x="41" y="47"/>
                  </a:lnTo>
                  <a:lnTo>
                    <a:pt x="37" y="49"/>
                  </a:lnTo>
                  <a:lnTo>
                    <a:pt x="32" y="50"/>
                  </a:lnTo>
                  <a:lnTo>
                    <a:pt x="27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1"/>
                  </a:lnTo>
                  <a:lnTo>
                    <a:pt x="0" y="25"/>
                  </a:lnTo>
                  <a:lnTo>
                    <a:pt x="2" y="21"/>
                  </a:lnTo>
                  <a:lnTo>
                    <a:pt x="3" y="15"/>
                  </a:lnTo>
                  <a:lnTo>
                    <a:pt x="4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256"/>
            <p:cNvSpPr>
              <a:spLocks/>
            </p:cNvSpPr>
            <p:nvPr/>
          </p:nvSpPr>
          <p:spPr bwMode="auto">
            <a:xfrm>
              <a:off x="4667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3 w 44"/>
                <a:gd name="T11" fmla="*/ 6 h 50"/>
                <a:gd name="T12" fmla="*/ 16 w 44"/>
                <a:gd name="T13" fmla="*/ 3 h 50"/>
                <a:gd name="T14" fmla="*/ 20 w 44"/>
                <a:gd name="T15" fmla="*/ 2 h 50"/>
                <a:gd name="T16" fmla="*/ 26 w 44"/>
                <a:gd name="T17" fmla="*/ 0 h 50"/>
                <a:gd name="T18" fmla="*/ 26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39 w 44"/>
                <a:gd name="T25" fmla="*/ 6 h 50"/>
                <a:gd name="T26" fmla="*/ 42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6 w 44"/>
                <a:gd name="T45" fmla="*/ 12 h 50"/>
                <a:gd name="T46" fmla="*/ 23 w 44"/>
                <a:gd name="T47" fmla="*/ 11 h 50"/>
                <a:gd name="T48" fmla="*/ 23 w 44"/>
                <a:gd name="T49" fmla="*/ 11 h 50"/>
                <a:gd name="T50" fmla="*/ 17 w 44"/>
                <a:gd name="T51" fmla="*/ 12 h 50"/>
                <a:gd name="T52" fmla="*/ 14 w 44"/>
                <a:gd name="T53" fmla="*/ 15 h 50"/>
                <a:gd name="T54" fmla="*/ 13 w 44"/>
                <a:gd name="T55" fmla="*/ 20 h 50"/>
                <a:gd name="T56" fmla="*/ 12 w 44"/>
                <a:gd name="T57" fmla="*/ 24 h 50"/>
                <a:gd name="T58" fmla="*/ 12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6" y="12"/>
                  </a:lnTo>
                  <a:lnTo>
                    <a:pt x="23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3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257"/>
            <p:cNvSpPr>
              <a:spLocks/>
            </p:cNvSpPr>
            <p:nvPr/>
          </p:nvSpPr>
          <p:spPr bwMode="auto">
            <a:xfrm>
              <a:off x="4724" y="4005"/>
              <a:ext cx="74" cy="50"/>
            </a:xfrm>
            <a:custGeom>
              <a:avLst/>
              <a:gdLst>
                <a:gd name="T0" fmla="*/ 0 w 74"/>
                <a:gd name="T1" fmla="*/ 2 h 50"/>
                <a:gd name="T2" fmla="*/ 10 w 74"/>
                <a:gd name="T3" fmla="*/ 2 h 50"/>
                <a:gd name="T4" fmla="*/ 10 w 74"/>
                <a:gd name="T5" fmla="*/ 9 h 50"/>
                <a:gd name="T6" fmla="*/ 10 w 74"/>
                <a:gd name="T7" fmla="*/ 9 h 50"/>
                <a:gd name="T8" fmla="*/ 10 w 74"/>
                <a:gd name="T9" fmla="*/ 9 h 50"/>
                <a:gd name="T10" fmla="*/ 13 w 74"/>
                <a:gd name="T11" fmla="*/ 6 h 50"/>
                <a:gd name="T12" fmla="*/ 16 w 74"/>
                <a:gd name="T13" fmla="*/ 3 h 50"/>
                <a:gd name="T14" fmla="*/ 21 w 74"/>
                <a:gd name="T15" fmla="*/ 2 h 50"/>
                <a:gd name="T16" fmla="*/ 25 w 74"/>
                <a:gd name="T17" fmla="*/ 0 h 50"/>
                <a:gd name="T18" fmla="*/ 25 w 74"/>
                <a:gd name="T19" fmla="*/ 0 h 50"/>
                <a:gd name="T20" fmla="*/ 31 w 74"/>
                <a:gd name="T21" fmla="*/ 0 h 50"/>
                <a:gd name="T22" fmla="*/ 35 w 74"/>
                <a:gd name="T23" fmla="*/ 3 h 50"/>
                <a:gd name="T24" fmla="*/ 38 w 74"/>
                <a:gd name="T25" fmla="*/ 5 h 50"/>
                <a:gd name="T26" fmla="*/ 41 w 74"/>
                <a:gd name="T27" fmla="*/ 9 h 50"/>
                <a:gd name="T28" fmla="*/ 41 w 74"/>
                <a:gd name="T29" fmla="*/ 9 h 50"/>
                <a:gd name="T30" fmla="*/ 44 w 74"/>
                <a:gd name="T31" fmla="*/ 5 h 50"/>
                <a:gd name="T32" fmla="*/ 47 w 74"/>
                <a:gd name="T33" fmla="*/ 3 h 50"/>
                <a:gd name="T34" fmla="*/ 52 w 74"/>
                <a:gd name="T35" fmla="*/ 0 h 50"/>
                <a:gd name="T36" fmla="*/ 56 w 74"/>
                <a:gd name="T37" fmla="*/ 0 h 50"/>
                <a:gd name="T38" fmla="*/ 56 w 74"/>
                <a:gd name="T39" fmla="*/ 0 h 50"/>
                <a:gd name="T40" fmla="*/ 60 w 74"/>
                <a:gd name="T41" fmla="*/ 0 h 50"/>
                <a:gd name="T42" fmla="*/ 65 w 74"/>
                <a:gd name="T43" fmla="*/ 2 h 50"/>
                <a:gd name="T44" fmla="*/ 68 w 74"/>
                <a:gd name="T45" fmla="*/ 3 h 50"/>
                <a:gd name="T46" fmla="*/ 71 w 74"/>
                <a:gd name="T47" fmla="*/ 6 h 50"/>
                <a:gd name="T48" fmla="*/ 74 w 74"/>
                <a:gd name="T49" fmla="*/ 14 h 50"/>
                <a:gd name="T50" fmla="*/ 74 w 74"/>
                <a:gd name="T51" fmla="*/ 21 h 50"/>
                <a:gd name="T52" fmla="*/ 74 w 74"/>
                <a:gd name="T53" fmla="*/ 50 h 50"/>
                <a:gd name="T54" fmla="*/ 62 w 74"/>
                <a:gd name="T55" fmla="*/ 50 h 50"/>
                <a:gd name="T56" fmla="*/ 62 w 74"/>
                <a:gd name="T57" fmla="*/ 22 h 50"/>
                <a:gd name="T58" fmla="*/ 62 w 74"/>
                <a:gd name="T59" fmla="*/ 22 h 50"/>
                <a:gd name="T60" fmla="*/ 62 w 74"/>
                <a:gd name="T61" fmla="*/ 18 h 50"/>
                <a:gd name="T62" fmla="*/ 60 w 74"/>
                <a:gd name="T63" fmla="*/ 15 h 50"/>
                <a:gd name="T64" fmla="*/ 57 w 74"/>
                <a:gd name="T65" fmla="*/ 12 h 50"/>
                <a:gd name="T66" fmla="*/ 53 w 74"/>
                <a:gd name="T67" fmla="*/ 11 h 50"/>
                <a:gd name="T68" fmla="*/ 53 w 74"/>
                <a:gd name="T69" fmla="*/ 11 h 50"/>
                <a:gd name="T70" fmla="*/ 49 w 74"/>
                <a:gd name="T71" fmla="*/ 12 h 50"/>
                <a:gd name="T72" fmla="*/ 46 w 74"/>
                <a:gd name="T73" fmla="*/ 15 h 50"/>
                <a:gd name="T74" fmla="*/ 43 w 74"/>
                <a:gd name="T75" fmla="*/ 20 h 50"/>
                <a:gd name="T76" fmla="*/ 43 w 74"/>
                <a:gd name="T77" fmla="*/ 24 h 50"/>
                <a:gd name="T78" fmla="*/ 43 w 74"/>
                <a:gd name="T79" fmla="*/ 50 h 50"/>
                <a:gd name="T80" fmla="*/ 31 w 74"/>
                <a:gd name="T81" fmla="*/ 50 h 50"/>
                <a:gd name="T82" fmla="*/ 31 w 74"/>
                <a:gd name="T83" fmla="*/ 21 h 50"/>
                <a:gd name="T84" fmla="*/ 31 w 74"/>
                <a:gd name="T85" fmla="*/ 21 h 50"/>
                <a:gd name="T86" fmla="*/ 29 w 74"/>
                <a:gd name="T87" fmla="*/ 17 h 50"/>
                <a:gd name="T88" fmla="*/ 28 w 74"/>
                <a:gd name="T89" fmla="*/ 14 h 50"/>
                <a:gd name="T90" fmla="*/ 27 w 74"/>
                <a:gd name="T91" fmla="*/ 12 h 50"/>
                <a:gd name="T92" fmla="*/ 22 w 74"/>
                <a:gd name="T93" fmla="*/ 11 h 50"/>
                <a:gd name="T94" fmla="*/ 22 w 74"/>
                <a:gd name="T95" fmla="*/ 11 h 50"/>
                <a:gd name="T96" fmla="*/ 18 w 74"/>
                <a:gd name="T97" fmla="*/ 12 h 50"/>
                <a:gd name="T98" fmla="*/ 13 w 74"/>
                <a:gd name="T99" fmla="*/ 15 h 50"/>
                <a:gd name="T100" fmla="*/ 12 w 74"/>
                <a:gd name="T101" fmla="*/ 20 h 50"/>
                <a:gd name="T102" fmla="*/ 12 w 74"/>
                <a:gd name="T103" fmla="*/ 24 h 50"/>
                <a:gd name="T104" fmla="*/ 12 w 74"/>
                <a:gd name="T105" fmla="*/ 50 h 50"/>
                <a:gd name="T106" fmla="*/ 0 w 74"/>
                <a:gd name="T107" fmla="*/ 50 h 50"/>
                <a:gd name="T108" fmla="*/ 0 w 74"/>
                <a:gd name="T109" fmla="*/ 2 h 5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4"/>
                <a:gd name="T166" fmla="*/ 0 h 50"/>
                <a:gd name="T167" fmla="*/ 74 w 74"/>
                <a:gd name="T168" fmla="*/ 50 h 5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4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" y="3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4" y="5"/>
                  </a:lnTo>
                  <a:lnTo>
                    <a:pt x="47" y="3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3"/>
                  </a:lnTo>
                  <a:lnTo>
                    <a:pt x="71" y="6"/>
                  </a:lnTo>
                  <a:lnTo>
                    <a:pt x="74" y="14"/>
                  </a:lnTo>
                  <a:lnTo>
                    <a:pt x="74" y="21"/>
                  </a:lnTo>
                  <a:lnTo>
                    <a:pt x="74" y="50"/>
                  </a:lnTo>
                  <a:lnTo>
                    <a:pt x="62" y="50"/>
                  </a:lnTo>
                  <a:lnTo>
                    <a:pt x="62" y="22"/>
                  </a:lnTo>
                  <a:lnTo>
                    <a:pt x="62" y="18"/>
                  </a:lnTo>
                  <a:lnTo>
                    <a:pt x="60" y="15"/>
                  </a:lnTo>
                  <a:lnTo>
                    <a:pt x="57" y="12"/>
                  </a:lnTo>
                  <a:lnTo>
                    <a:pt x="53" y="11"/>
                  </a:lnTo>
                  <a:lnTo>
                    <a:pt x="49" y="12"/>
                  </a:lnTo>
                  <a:lnTo>
                    <a:pt x="46" y="15"/>
                  </a:lnTo>
                  <a:lnTo>
                    <a:pt x="43" y="20"/>
                  </a:lnTo>
                  <a:lnTo>
                    <a:pt x="43" y="24"/>
                  </a:lnTo>
                  <a:lnTo>
                    <a:pt x="43" y="50"/>
                  </a:lnTo>
                  <a:lnTo>
                    <a:pt x="31" y="50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4"/>
                  </a:lnTo>
                  <a:lnTo>
                    <a:pt x="27" y="12"/>
                  </a:lnTo>
                  <a:lnTo>
                    <a:pt x="22" y="11"/>
                  </a:lnTo>
                  <a:lnTo>
                    <a:pt x="18" y="12"/>
                  </a:lnTo>
                  <a:lnTo>
                    <a:pt x="13" y="15"/>
                  </a:lnTo>
                  <a:lnTo>
                    <a:pt x="12" y="20"/>
                  </a:lnTo>
                  <a:lnTo>
                    <a:pt x="12" y="24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258"/>
            <p:cNvSpPr>
              <a:spLocks noEditPoints="1"/>
            </p:cNvSpPr>
            <p:nvPr/>
          </p:nvSpPr>
          <p:spPr bwMode="auto">
            <a:xfrm>
              <a:off x="4806" y="4005"/>
              <a:ext cx="49" cy="50"/>
            </a:xfrm>
            <a:custGeom>
              <a:avLst/>
              <a:gdLst>
                <a:gd name="T0" fmla="*/ 37 w 49"/>
                <a:gd name="T1" fmla="*/ 21 h 50"/>
                <a:gd name="T2" fmla="*/ 37 w 49"/>
                <a:gd name="T3" fmla="*/ 21 h 50"/>
                <a:gd name="T4" fmla="*/ 36 w 49"/>
                <a:gd name="T5" fmla="*/ 17 h 50"/>
                <a:gd name="T6" fmla="*/ 34 w 49"/>
                <a:gd name="T7" fmla="*/ 12 h 50"/>
                <a:gd name="T8" fmla="*/ 30 w 49"/>
                <a:gd name="T9" fmla="*/ 11 h 50"/>
                <a:gd name="T10" fmla="*/ 25 w 49"/>
                <a:gd name="T11" fmla="*/ 9 h 50"/>
                <a:gd name="T12" fmla="*/ 25 w 49"/>
                <a:gd name="T13" fmla="*/ 9 h 50"/>
                <a:gd name="T14" fmla="*/ 19 w 49"/>
                <a:gd name="T15" fmla="*/ 11 h 50"/>
                <a:gd name="T16" fmla="*/ 17 w 49"/>
                <a:gd name="T17" fmla="*/ 12 h 50"/>
                <a:gd name="T18" fmla="*/ 14 w 49"/>
                <a:gd name="T19" fmla="*/ 17 h 50"/>
                <a:gd name="T20" fmla="*/ 12 w 49"/>
                <a:gd name="T21" fmla="*/ 21 h 50"/>
                <a:gd name="T22" fmla="*/ 37 w 49"/>
                <a:gd name="T23" fmla="*/ 21 h 50"/>
                <a:gd name="T24" fmla="*/ 12 w 49"/>
                <a:gd name="T25" fmla="*/ 30 h 50"/>
                <a:gd name="T26" fmla="*/ 12 w 49"/>
                <a:gd name="T27" fmla="*/ 30 h 50"/>
                <a:gd name="T28" fmla="*/ 14 w 49"/>
                <a:gd name="T29" fmla="*/ 34 h 50"/>
                <a:gd name="T30" fmla="*/ 17 w 49"/>
                <a:gd name="T31" fmla="*/ 39 h 50"/>
                <a:gd name="T32" fmla="*/ 21 w 49"/>
                <a:gd name="T33" fmla="*/ 40 h 50"/>
                <a:gd name="T34" fmla="*/ 25 w 49"/>
                <a:gd name="T35" fmla="*/ 42 h 50"/>
                <a:gd name="T36" fmla="*/ 25 w 49"/>
                <a:gd name="T37" fmla="*/ 42 h 50"/>
                <a:gd name="T38" fmla="*/ 30 w 49"/>
                <a:gd name="T39" fmla="*/ 42 h 50"/>
                <a:gd name="T40" fmla="*/ 33 w 49"/>
                <a:gd name="T41" fmla="*/ 40 h 50"/>
                <a:gd name="T42" fmla="*/ 39 w 49"/>
                <a:gd name="T43" fmla="*/ 34 h 50"/>
                <a:gd name="T44" fmla="*/ 47 w 49"/>
                <a:gd name="T45" fmla="*/ 42 h 50"/>
                <a:gd name="T46" fmla="*/ 47 w 49"/>
                <a:gd name="T47" fmla="*/ 42 h 50"/>
                <a:gd name="T48" fmla="*/ 43 w 49"/>
                <a:gd name="T49" fmla="*/ 46 h 50"/>
                <a:gd name="T50" fmla="*/ 37 w 49"/>
                <a:gd name="T51" fmla="*/ 49 h 50"/>
                <a:gd name="T52" fmla="*/ 33 w 49"/>
                <a:gd name="T53" fmla="*/ 50 h 50"/>
                <a:gd name="T54" fmla="*/ 27 w 49"/>
                <a:gd name="T55" fmla="*/ 50 h 50"/>
                <a:gd name="T56" fmla="*/ 27 w 49"/>
                <a:gd name="T57" fmla="*/ 50 h 50"/>
                <a:gd name="T58" fmla="*/ 21 w 49"/>
                <a:gd name="T59" fmla="*/ 50 h 50"/>
                <a:gd name="T60" fmla="*/ 17 w 49"/>
                <a:gd name="T61" fmla="*/ 49 h 50"/>
                <a:gd name="T62" fmla="*/ 12 w 49"/>
                <a:gd name="T63" fmla="*/ 47 h 50"/>
                <a:gd name="T64" fmla="*/ 8 w 49"/>
                <a:gd name="T65" fmla="*/ 45 h 50"/>
                <a:gd name="T66" fmla="*/ 5 w 49"/>
                <a:gd name="T67" fmla="*/ 40 h 50"/>
                <a:gd name="T68" fmla="*/ 2 w 49"/>
                <a:gd name="T69" fmla="*/ 36 h 50"/>
                <a:gd name="T70" fmla="*/ 0 w 49"/>
                <a:gd name="T71" fmla="*/ 31 h 50"/>
                <a:gd name="T72" fmla="*/ 0 w 49"/>
                <a:gd name="T73" fmla="*/ 25 h 50"/>
                <a:gd name="T74" fmla="*/ 0 w 49"/>
                <a:gd name="T75" fmla="*/ 25 h 50"/>
                <a:gd name="T76" fmla="*/ 0 w 49"/>
                <a:gd name="T77" fmla="*/ 21 h 50"/>
                <a:gd name="T78" fmla="*/ 2 w 49"/>
                <a:gd name="T79" fmla="*/ 15 h 50"/>
                <a:gd name="T80" fmla="*/ 5 w 49"/>
                <a:gd name="T81" fmla="*/ 11 h 50"/>
                <a:gd name="T82" fmla="*/ 8 w 49"/>
                <a:gd name="T83" fmla="*/ 8 h 50"/>
                <a:gd name="T84" fmla="*/ 12 w 49"/>
                <a:gd name="T85" fmla="*/ 5 h 50"/>
                <a:gd name="T86" fmla="*/ 17 w 49"/>
                <a:gd name="T87" fmla="*/ 2 h 50"/>
                <a:gd name="T88" fmla="*/ 21 w 49"/>
                <a:gd name="T89" fmla="*/ 0 h 50"/>
                <a:gd name="T90" fmla="*/ 27 w 49"/>
                <a:gd name="T91" fmla="*/ 0 h 50"/>
                <a:gd name="T92" fmla="*/ 27 w 49"/>
                <a:gd name="T93" fmla="*/ 0 h 50"/>
                <a:gd name="T94" fmla="*/ 31 w 49"/>
                <a:gd name="T95" fmla="*/ 0 h 50"/>
                <a:gd name="T96" fmla="*/ 36 w 49"/>
                <a:gd name="T97" fmla="*/ 2 h 50"/>
                <a:gd name="T98" fmla="*/ 40 w 49"/>
                <a:gd name="T99" fmla="*/ 5 h 50"/>
                <a:gd name="T100" fmla="*/ 43 w 49"/>
                <a:gd name="T101" fmla="*/ 8 h 50"/>
                <a:gd name="T102" fmla="*/ 46 w 49"/>
                <a:gd name="T103" fmla="*/ 11 h 50"/>
                <a:gd name="T104" fmla="*/ 47 w 49"/>
                <a:gd name="T105" fmla="*/ 15 h 50"/>
                <a:gd name="T106" fmla="*/ 49 w 49"/>
                <a:gd name="T107" fmla="*/ 21 h 50"/>
                <a:gd name="T108" fmla="*/ 49 w 49"/>
                <a:gd name="T109" fmla="*/ 27 h 50"/>
                <a:gd name="T110" fmla="*/ 49 w 49"/>
                <a:gd name="T111" fmla="*/ 30 h 50"/>
                <a:gd name="T112" fmla="*/ 12 w 49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50"/>
                <a:gd name="T173" fmla="*/ 49 w 49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50">
                  <a:moveTo>
                    <a:pt x="37" y="21"/>
                  </a:moveTo>
                  <a:lnTo>
                    <a:pt x="37" y="21"/>
                  </a:lnTo>
                  <a:lnTo>
                    <a:pt x="36" y="17"/>
                  </a:lnTo>
                  <a:lnTo>
                    <a:pt x="34" y="12"/>
                  </a:lnTo>
                  <a:lnTo>
                    <a:pt x="30" y="11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7" y="12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37" y="21"/>
                  </a:lnTo>
                  <a:close/>
                  <a:moveTo>
                    <a:pt x="12" y="30"/>
                  </a:moveTo>
                  <a:lnTo>
                    <a:pt x="12" y="30"/>
                  </a:lnTo>
                  <a:lnTo>
                    <a:pt x="14" y="34"/>
                  </a:lnTo>
                  <a:lnTo>
                    <a:pt x="17" y="39"/>
                  </a:lnTo>
                  <a:lnTo>
                    <a:pt x="21" y="40"/>
                  </a:lnTo>
                  <a:lnTo>
                    <a:pt x="25" y="42"/>
                  </a:lnTo>
                  <a:lnTo>
                    <a:pt x="30" y="42"/>
                  </a:lnTo>
                  <a:lnTo>
                    <a:pt x="33" y="40"/>
                  </a:lnTo>
                  <a:lnTo>
                    <a:pt x="39" y="34"/>
                  </a:lnTo>
                  <a:lnTo>
                    <a:pt x="47" y="42"/>
                  </a:lnTo>
                  <a:lnTo>
                    <a:pt x="43" y="46"/>
                  </a:lnTo>
                  <a:lnTo>
                    <a:pt x="37" y="49"/>
                  </a:lnTo>
                  <a:lnTo>
                    <a:pt x="33" y="50"/>
                  </a:lnTo>
                  <a:lnTo>
                    <a:pt x="27" y="50"/>
                  </a:lnTo>
                  <a:lnTo>
                    <a:pt x="21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5"/>
                  </a:lnTo>
                  <a:lnTo>
                    <a:pt x="5" y="40"/>
                  </a:lnTo>
                  <a:lnTo>
                    <a:pt x="2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2"/>
                  </a:lnTo>
                  <a:lnTo>
                    <a:pt x="40" y="5"/>
                  </a:lnTo>
                  <a:lnTo>
                    <a:pt x="43" y="8"/>
                  </a:lnTo>
                  <a:lnTo>
                    <a:pt x="46" y="11"/>
                  </a:lnTo>
                  <a:lnTo>
                    <a:pt x="47" y="15"/>
                  </a:lnTo>
                  <a:lnTo>
                    <a:pt x="49" y="21"/>
                  </a:lnTo>
                  <a:lnTo>
                    <a:pt x="49" y="27"/>
                  </a:lnTo>
                  <a:lnTo>
                    <a:pt x="49" y="30"/>
                  </a:lnTo>
                  <a:lnTo>
                    <a:pt x="12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259"/>
            <p:cNvSpPr>
              <a:spLocks/>
            </p:cNvSpPr>
            <p:nvPr/>
          </p:nvSpPr>
          <p:spPr bwMode="auto">
            <a:xfrm>
              <a:off x="4865" y="4005"/>
              <a:ext cx="44" cy="50"/>
            </a:xfrm>
            <a:custGeom>
              <a:avLst/>
              <a:gdLst>
                <a:gd name="T0" fmla="*/ 0 w 44"/>
                <a:gd name="T1" fmla="*/ 2 h 50"/>
                <a:gd name="T2" fmla="*/ 12 w 44"/>
                <a:gd name="T3" fmla="*/ 2 h 50"/>
                <a:gd name="T4" fmla="*/ 12 w 44"/>
                <a:gd name="T5" fmla="*/ 9 h 50"/>
                <a:gd name="T6" fmla="*/ 12 w 44"/>
                <a:gd name="T7" fmla="*/ 9 h 50"/>
                <a:gd name="T8" fmla="*/ 12 w 44"/>
                <a:gd name="T9" fmla="*/ 9 h 50"/>
                <a:gd name="T10" fmla="*/ 15 w 44"/>
                <a:gd name="T11" fmla="*/ 6 h 50"/>
                <a:gd name="T12" fmla="*/ 18 w 44"/>
                <a:gd name="T13" fmla="*/ 3 h 50"/>
                <a:gd name="T14" fmla="*/ 22 w 44"/>
                <a:gd name="T15" fmla="*/ 2 h 50"/>
                <a:gd name="T16" fmla="*/ 27 w 44"/>
                <a:gd name="T17" fmla="*/ 0 h 50"/>
                <a:gd name="T18" fmla="*/ 27 w 44"/>
                <a:gd name="T19" fmla="*/ 0 h 50"/>
                <a:gd name="T20" fmla="*/ 31 w 44"/>
                <a:gd name="T21" fmla="*/ 0 h 50"/>
                <a:gd name="T22" fmla="*/ 35 w 44"/>
                <a:gd name="T23" fmla="*/ 2 h 50"/>
                <a:gd name="T24" fmla="*/ 41 w 44"/>
                <a:gd name="T25" fmla="*/ 6 h 50"/>
                <a:gd name="T26" fmla="*/ 44 w 44"/>
                <a:gd name="T27" fmla="*/ 12 h 50"/>
                <a:gd name="T28" fmla="*/ 44 w 44"/>
                <a:gd name="T29" fmla="*/ 20 h 50"/>
                <a:gd name="T30" fmla="*/ 44 w 44"/>
                <a:gd name="T31" fmla="*/ 50 h 50"/>
                <a:gd name="T32" fmla="*/ 32 w 44"/>
                <a:gd name="T33" fmla="*/ 50 h 50"/>
                <a:gd name="T34" fmla="*/ 32 w 44"/>
                <a:gd name="T35" fmla="*/ 25 h 50"/>
                <a:gd name="T36" fmla="*/ 32 w 44"/>
                <a:gd name="T37" fmla="*/ 25 h 50"/>
                <a:gd name="T38" fmla="*/ 32 w 44"/>
                <a:gd name="T39" fmla="*/ 21 h 50"/>
                <a:gd name="T40" fmla="*/ 31 w 44"/>
                <a:gd name="T41" fmla="*/ 17 h 50"/>
                <a:gd name="T42" fmla="*/ 28 w 44"/>
                <a:gd name="T43" fmla="*/ 12 h 50"/>
                <a:gd name="T44" fmla="*/ 27 w 44"/>
                <a:gd name="T45" fmla="*/ 12 h 50"/>
                <a:gd name="T46" fmla="*/ 24 w 44"/>
                <a:gd name="T47" fmla="*/ 11 h 50"/>
                <a:gd name="T48" fmla="*/ 24 w 44"/>
                <a:gd name="T49" fmla="*/ 11 h 50"/>
                <a:gd name="T50" fmla="*/ 19 w 44"/>
                <a:gd name="T51" fmla="*/ 12 h 50"/>
                <a:gd name="T52" fmla="*/ 15 w 44"/>
                <a:gd name="T53" fmla="*/ 15 h 50"/>
                <a:gd name="T54" fmla="*/ 13 w 44"/>
                <a:gd name="T55" fmla="*/ 20 h 50"/>
                <a:gd name="T56" fmla="*/ 13 w 44"/>
                <a:gd name="T57" fmla="*/ 24 h 50"/>
                <a:gd name="T58" fmla="*/ 13 w 44"/>
                <a:gd name="T59" fmla="*/ 50 h 50"/>
                <a:gd name="T60" fmla="*/ 0 w 44"/>
                <a:gd name="T61" fmla="*/ 50 h 50"/>
                <a:gd name="T62" fmla="*/ 0 w 44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4"/>
                <a:gd name="T97" fmla="*/ 0 h 50"/>
                <a:gd name="T98" fmla="*/ 44 w 44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4" h="50">
                  <a:moveTo>
                    <a:pt x="0" y="2"/>
                  </a:moveTo>
                  <a:lnTo>
                    <a:pt x="12" y="2"/>
                  </a:lnTo>
                  <a:lnTo>
                    <a:pt x="12" y="9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2" y="2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5" y="2"/>
                  </a:lnTo>
                  <a:lnTo>
                    <a:pt x="41" y="6"/>
                  </a:lnTo>
                  <a:lnTo>
                    <a:pt x="44" y="12"/>
                  </a:lnTo>
                  <a:lnTo>
                    <a:pt x="44" y="20"/>
                  </a:lnTo>
                  <a:lnTo>
                    <a:pt x="44" y="50"/>
                  </a:lnTo>
                  <a:lnTo>
                    <a:pt x="32" y="50"/>
                  </a:lnTo>
                  <a:lnTo>
                    <a:pt x="32" y="25"/>
                  </a:lnTo>
                  <a:lnTo>
                    <a:pt x="32" y="21"/>
                  </a:lnTo>
                  <a:lnTo>
                    <a:pt x="31" y="17"/>
                  </a:lnTo>
                  <a:lnTo>
                    <a:pt x="28" y="12"/>
                  </a:lnTo>
                  <a:lnTo>
                    <a:pt x="27" y="12"/>
                  </a:lnTo>
                  <a:lnTo>
                    <a:pt x="24" y="11"/>
                  </a:lnTo>
                  <a:lnTo>
                    <a:pt x="19" y="12"/>
                  </a:lnTo>
                  <a:lnTo>
                    <a:pt x="15" y="15"/>
                  </a:lnTo>
                  <a:lnTo>
                    <a:pt x="13" y="20"/>
                  </a:lnTo>
                  <a:lnTo>
                    <a:pt x="13" y="24"/>
                  </a:lnTo>
                  <a:lnTo>
                    <a:pt x="13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260"/>
            <p:cNvSpPr>
              <a:spLocks/>
            </p:cNvSpPr>
            <p:nvPr/>
          </p:nvSpPr>
          <p:spPr bwMode="auto">
            <a:xfrm>
              <a:off x="4917" y="3992"/>
              <a:ext cx="35" cy="64"/>
            </a:xfrm>
            <a:custGeom>
              <a:avLst/>
              <a:gdLst>
                <a:gd name="T0" fmla="*/ 0 w 35"/>
                <a:gd name="T1" fmla="*/ 25 h 63"/>
                <a:gd name="T2" fmla="*/ 0 w 35"/>
                <a:gd name="T3" fmla="*/ 15 h 63"/>
                <a:gd name="T4" fmla="*/ 10 w 35"/>
                <a:gd name="T5" fmla="*/ 15 h 63"/>
                <a:gd name="T6" fmla="*/ 10 w 35"/>
                <a:gd name="T7" fmla="*/ 0 h 63"/>
                <a:gd name="T8" fmla="*/ 22 w 35"/>
                <a:gd name="T9" fmla="*/ 0 h 63"/>
                <a:gd name="T10" fmla="*/ 22 w 35"/>
                <a:gd name="T11" fmla="*/ 15 h 63"/>
                <a:gd name="T12" fmla="*/ 35 w 35"/>
                <a:gd name="T13" fmla="*/ 15 h 63"/>
                <a:gd name="T14" fmla="*/ 35 w 35"/>
                <a:gd name="T15" fmla="*/ 25 h 63"/>
                <a:gd name="T16" fmla="*/ 22 w 35"/>
                <a:gd name="T17" fmla="*/ 25 h 63"/>
                <a:gd name="T18" fmla="*/ 22 w 35"/>
                <a:gd name="T19" fmla="*/ 60 h 63"/>
                <a:gd name="T20" fmla="*/ 22 w 35"/>
                <a:gd name="T21" fmla="*/ 60 h 63"/>
                <a:gd name="T22" fmla="*/ 23 w 35"/>
                <a:gd name="T23" fmla="*/ 63 h 63"/>
                <a:gd name="T24" fmla="*/ 23 w 35"/>
                <a:gd name="T25" fmla="*/ 66 h 63"/>
                <a:gd name="T26" fmla="*/ 26 w 35"/>
                <a:gd name="T27" fmla="*/ 67 h 63"/>
                <a:gd name="T28" fmla="*/ 29 w 35"/>
                <a:gd name="T29" fmla="*/ 69 h 63"/>
                <a:gd name="T30" fmla="*/ 29 w 35"/>
                <a:gd name="T31" fmla="*/ 69 h 63"/>
                <a:gd name="T32" fmla="*/ 32 w 35"/>
                <a:gd name="T33" fmla="*/ 67 h 63"/>
                <a:gd name="T34" fmla="*/ 35 w 35"/>
                <a:gd name="T35" fmla="*/ 66 h 63"/>
                <a:gd name="T36" fmla="*/ 35 w 35"/>
                <a:gd name="T37" fmla="*/ 76 h 63"/>
                <a:gd name="T38" fmla="*/ 35 w 35"/>
                <a:gd name="T39" fmla="*/ 76 h 63"/>
                <a:gd name="T40" fmla="*/ 30 w 35"/>
                <a:gd name="T41" fmla="*/ 77 h 63"/>
                <a:gd name="T42" fmla="*/ 26 w 35"/>
                <a:gd name="T43" fmla="*/ 77 h 63"/>
                <a:gd name="T44" fmla="*/ 26 w 35"/>
                <a:gd name="T45" fmla="*/ 77 h 63"/>
                <a:gd name="T46" fmla="*/ 19 w 35"/>
                <a:gd name="T47" fmla="*/ 77 h 63"/>
                <a:gd name="T48" fmla="*/ 13 w 35"/>
                <a:gd name="T49" fmla="*/ 74 h 63"/>
                <a:gd name="T50" fmla="*/ 11 w 35"/>
                <a:gd name="T51" fmla="*/ 69 h 63"/>
                <a:gd name="T52" fmla="*/ 10 w 35"/>
                <a:gd name="T53" fmla="*/ 61 h 63"/>
                <a:gd name="T54" fmla="*/ 10 w 35"/>
                <a:gd name="T55" fmla="*/ 25 h 63"/>
                <a:gd name="T56" fmla="*/ 0 w 35"/>
                <a:gd name="T57" fmla="*/ 25 h 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5"/>
                <a:gd name="T88" fmla="*/ 0 h 63"/>
                <a:gd name="T89" fmla="*/ 35 w 35"/>
                <a:gd name="T90" fmla="*/ 63 h 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5" h="63">
                  <a:moveTo>
                    <a:pt x="0" y="25"/>
                  </a:moveTo>
                  <a:lnTo>
                    <a:pt x="0" y="15"/>
                  </a:lnTo>
                  <a:lnTo>
                    <a:pt x="10" y="15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2" y="15"/>
                  </a:lnTo>
                  <a:lnTo>
                    <a:pt x="35" y="15"/>
                  </a:lnTo>
                  <a:lnTo>
                    <a:pt x="35" y="25"/>
                  </a:lnTo>
                  <a:lnTo>
                    <a:pt x="22" y="25"/>
                  </a:lnTo>
                  <a:lnTo>
                    <a:pt x="22" y="46"/>
                  </a:lnTo>
                  <a:lnTo>
                    <a:pt x="23" y="49"/>
                  </a:lnTo>
                  <a:lnTo>
                    <a:pt x="23" y="52"/>
                  </a:lnTo>
                  <a:lnTo>
                    <a:pt x="26" y="53"/>
                  </a:lnTo>
                  <a:lnTo>
                    <a:pt x="29" y="55"/>
                  </a:lnTo>
                  <a:lnTo>
                    <a:pt x="32" y="53"/>
                  </a:lnTo>
                  <a:lnTo>
                    <a:pt x="35" y="52"/>
                  </a:lnTo>
                  <a:lnTo>
                    <a:pt x="35" y="62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19" y="63"/>
                  </a:lnTo>
                  <a:lnTo>
                    <a:pt x="13" y="60"/>
                  </a:lnTo>
                  <a:lnTo>
                    <a:pt x="11" y="55"/>
                  </a:lnTo>
                  <a:lnTo>
                    <a:pt x="10" y="47"/>
                  </a:lnTo>
                  <a:lnTo>
                    <a:pt x="1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61"/>
            <p:cNvSpPr>
              <a:spLocks noEditPoints="1"/>
            </p:cNvSpPr>
            <p:nvPr/>
          </p:nvSpPr>
          <p:spPr bwMode="auto">
            <a:xfrm>
              <a:off x="4984" y="3983"/>
              <a:ext cx="72" cy="73"/>
            </a:xfrm>
            <a:custGeom>
              <a:avLst/>
              <a:gdLst>
                <a:gd name="T0" fmla="*/ 47 w 72"/>
                <a:gd name="T1" fmla="*/ 58 h 72"/>
                <a:gd name="T2" fmla="*/ 35 w 72"/>
                <a:gd name="T3" fmla="*/ 17 h 72"/>
                <a:gd name="T4" fmla="*/ 25 w 72"/>
                <a:gd name="T5" fmla="*/ 58 h 72"/>
                <a:gd name="T6" fmla="*/ 47 w 72"/>
                <a:gd name="T7" fmla="*/ 58 h 72"/>
                <a:gd name="T8" fmla="*/ 31 w 72"/>
                <a:gd name="T9" fmla="*/ 0 h 72"/>
                <a:gd name="T10" fmla="*/ 41 w 72"/>
                <a:gd name="T11" fmla="*/ 0 h 72"/>
                <a:gd name="T12" fmla="*/ 72 w 72"/>
                <a:gd name="T13" fmla="*/ 86 h 72"/>
                <a:gd name="T14" fmla="*/ 57 w 72"/>
                <a:gd name="T15" fmla="*/ 86 h 72"/>
                <a:gd name="T16" fmla="*/ 52 w 72"/>
                <a:gd name="T17" fmla="*/ 70 h 72"/>
                <a:gd name="T18" fmla="*/ 21 w 72"/>
                <a:gd name="T19" fmla="*/ 70 h 72"/>
                <a:gd name="T20" fmla="*/ 13 w 72"/>
                <a:gd name="T21" fmla="*/ 86 h 72"/>
                <a:gd name="T22" fmla="*/ 0 w 72"/>
                <a:gd name="T23" fmla="*/ 86 h 72"/>
                <a:gd name="T24" fmla="*/ 31 w 72"/>
                <a:gd name="T25" fmla="*/ 0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72"/>
                <a:gd name="T41" fmla="*/ 72 w 72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72">
                  <a:moveTo>
                    <a:pt x="47" y="44"/>
                  </a:moveTo>
                  <a:lnTo>
                    <a:pt x="35" y="17"/>
                  </a:lnTo>
                  <a:lnTo>
                    <a:pt x="25" y="44"/>
                  </a:lnTo>
                  <a:lnTo>
                    <a:pt x="47" y="44"/>
                  </a:lnTo>
                  <a:close/>
                  <a:moveTo>
                    <a:pt x="31" y="0"/>
                  </a:moveTo>
                  <a:lnTo>
                    <a:pt x="41" y="0"/>
                  </a:lnTo>
                  <a:lnTo>
                    <a:pt x="72" y="72"/>
                  </a:lnTo>
                  <a:lnTo>
                    <a:pt x="57" y="72"/>
                  </a:lnTo>
                  <a:lnTo>
                    <a:pt x="52" y="56"/>
                  </a:lnTo>
                  <a:lnTo>
                    <a:pt x="21" y="56"/>
                  </a:lnTo>
                  <a:lnTo>
                    <a:pt x="13" y="72"/>
                  </a:lnTo>
                  <a:lnTo>
                    <a:pt x="0" y="7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62"/>
            <p:cNvSpPr>
              <a:spLocks noEditPoints="1"/>
            </p:cNvSpPr>
            <p:nvPr/>
          </p:nvSpPr>
          <p:spPr bwMode="auto">
            <a:xfrm>
              <a:off x="5058" y="4005"/>
              <a:ext cx="53" cy="74"/>
            </a:xfrm>
            <a:custGeom>
              <a:avLst/>
              <a:gdLst>
                <a:gd name="T0" fmla="*/ 11 w 53"/>
                <a:gd name="T1" fmla="*/ 25 h 74"/>
                <a:gd name="T2" fmla="*/ 16 w 53"/>
                <a:gd name="T3" fmla="*/ 36 h 74"/>
                <a:gd name="T4" fmla="*/ 26 w 53"/>
                <a:gd name="T5" fmla="*/ 40 h 74"/>
                <a:gd name="T6" fmla="*/ 32 w 53"/>
                <a:gd name="T7" fmla="*/ 39 h 74"/>
                <a:gd name="T8" fmla="*/ 39 w 53"/>
                <a:gd name="T9" fmla="*/ 31 h 74"/>
                <a:gd name="T10" fmla="*/ 41 w 53"/>
                <a:gd name="T11" fmla="*/ 25 h 74"/>
                <a:gd name="T12" fmla="*/ 36 w 53"/>
                <a:gd name="T13" fmla="*/ 15 h 74"/>
                <a:gd name="T14" fmla="*/ 26 w 53"/>
                <a:gd name="T15" fmla="*/ 11 h 74"/>
                <a:gd name="T16" fmla="*/ 20 w 53"/>
                <a:gd name="T17" fmla="*/ 12 h 74"/>
                <a:gd name="T18" fmla="*/ 13 w 53"/>
                <a:gd name="T19" fmla="*/ 20 h 74"/>
                <a:gd name="T20" fmla="*/ 53 w 53"/>
                <a:gd name="T21" fmla="*/ 2 h 74"/>
                <a:gd name="T22" fmla="*/ 53 w 53"/>
                <a:gd name="T23" fmla="*/ 46 h 74"/>
                <a:gd name="T24" fmla="*/ 50 w 53"/>
                <a:gd name="T25" fmla="*/ 58 h 74"/>
                <a:gd name="T26" fmla="*/ 45 w 53"/>
                <a:gd name="T27" fmla="*/ 67 h 74"/>
                <a:gd name="T28" fmla="*/ 36 w 53"/>
                <a:gd name="T29" fmla="*/ 72 h 74"/>
                <a:gd name="T30" fmla="*/ 25 w 53"/>
                <a:gd name="T31" fmla="*/ 74 h 74"/>
                <a:gd name="T32" fmla="*/ 19 w 53"/>
                <a:gd name="T33" fmla="*/ 74 h 74"/>
                <a:gd name="T34" fmla="*/ 6 w 53"/>
                <a:gd name="T35" fmla="*/ 70 h 74"/>
                <a:gd name="T36" fmla="*/ 8 w 53"/>
                <a:gd name="T37" fmla="*/ 56 h 74"/>
                <a:gd name="T38" fmla="*/ 16 w 53"/>
                <a:gd name="T39" fmla="*/ 61 h 74"/>
                <a:gd name="T40" fmla="*/ 25 w 53"/>
                <a:gd name="T41" fmla="*/ 64 h 74"/>
                <a:gd name="T42" fmla="*/ 32 w 53"/>
                <a:gd name="T43" fmla="*/ 62 h 74"/>
                <a:gd name="T44" fmla="*/ 39 w 53"/>
                <a:gd name="T45" fmla="*/ 53 h 74"/>
                <a:gd name="T46" fmla="*/ 39 w 53"/>
                <a:gd name="T47" fmla="*/ 43 h 74"/>
                <a:gd name="T48" fmla="*/ 39 w 53"/>
                <a:gd name="T49" fmla="*/ 43 h 74"/>
                <a:gd name="T50" fmla="*/ 33 w 53"/>
                <a:gd name="T51" fmla="*/ 49 h 74"/>
                <a:gd name="T52" fmla="*/ 25 w 53"/>
                <a:gd name="T53" fmla="*/ 50 h 74"/>
                <a:gd name="T54" fmla="*/ 19 w 53"/>
                <a:gd name="T55" fmla="*/ 50 h 74"/>
                <a:gd name="T56" fmla="*/ 10 w 53"/>
                <a:gd name="T57" fmla="*/ 46 h 74"/>
                <a:gd name="T58" fmla="*/ 4 w 53"/>
                <a:gd name="T59" fmla="*/ 40 h 74"/>
                <a:gd name="T60" fmla="*/ 0 w 53"/>
                <a:gd name="T61" fmla="*/ 31 h 74"/>
                <a:gd name="T62" fmla="*/ 0 w 53"/>
                <a:gd name="T63" fmla="*/ 25 h 74"/>
                <a:gd name="T64" fmla="*/ 4 w 53"/>
                <a:gd name="T65" fmla="*/ 12 h 74"/>
                <a:gd name="T66" fmla="*/ 10 w 53"/>
                <a:gd name="T67" fmla="*/ 5 h 74"/>
                <a:gd name="T68" fmla="*/ 19 w 53"/>
                <a:gd name="T69" fmla="*/ 0 h 74"/>
                <a:gd name="T70" fmla="*/ 23 w 53"/>
                <a:gd name="T71" fmla="*/ 0 h 74"/>
                <a:gd name="T72" fmla="*/ 33 w 53"/>
                <a:gd name="T73" fmla="*/ 2 h 74"/>
                <a:gd name="T74" fmla="*/ 41 w 53"/>
                <a:gd name="T75" fmla="*/ 9 h 74"/>
                <a:gd name="T76" fmla="*/ 41 w 53"/>
                <a:gd name="T77" fmla="*/ 2 h 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"/>
                <a:gd name="T118" fmla="*/ 0 h 74"/>
                <a:gd name="T119" fmla="*/ 53 w 53"/>
                <a:gd name="T120" fmla="*/ 74 h 7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" h="74">
                  <a:moveTo>
                    <a:pt x="11" y="25"/>
                  </a:move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2" y="39"/>
                  </a:lnTo>
                  <a:lnTo>
                    <a:pt x="36" y="36"/>
                  </a:lnTo>
                  <a:lnTo>
                    <a:pt x="39" y="31"/>
                  </a:lnTo>
                  <a:lnTo>
                    <a:pt x="41" y="25"/>
                  </a:lnTo>
                  <a:lnTo>
                    <a:pt x="39" y="20"/>
                  </a:lnTo>
                  <a:lnTo>
                    <a:pt x="36" y="15"/>
                  </a:lnTo>
                  <a:lnTo>
                    <a:pt x="32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0"/>
                  </a:lnTo>
                  <a:lnTo>
                    <a:pt x="11" y="25"/>
                  </a:lnTo>
                  <a:close/>
                  <a:moveTo>
                    <a:pt x="53" y="2"/>
                  </a:moveTo>
                  <a:lnTo>
                    <a:pt x="53" y="46"/>
                  </a:lnTo>
                  <a:lnTo>
                    <a:pt x="51" y="52"/>
                  </a:lnTo>
                  <a:lnTo>
                    <a:pt x="50" y="58"/>
                  </a:lnTo>
                  <a:lnTo>
                    <a:pt x="48" y="62"/>
                  </a:lnTo>
                  <a:lnTo>
                    <a:pt x="45" y="67"/>
                  </a:lnTo>
                  <a:lnTo>
                    <a:pt x="42" y="70"/>
                  </a:lnTo>
                  <a:lnTo>
                    <a:pt x="36" y="72"/>
                  </a:lnTo>
                  <a:lnTo>
                    <a:pt x="32" y="74"/>
                  </a:lnTo>
                  <a:lnTo>
                    <a:pt x="25" y="74"/>
                  </a:lnTo>
                  <a:lnTo>
                    <a:pt x="19" y="74"/>
                  </a:lnTo>
                  <a:lnTo>
                    <a:pt x="11" y="72"/>
                  </a:lnTo>
                  <a:lnTo>
                    <a:pt x="6" y="70"/>
                  </a:lnTo>
                  <a:lnTo>
                    <a:pt x="1" y="67"/>
                  </a:lnTo>
                  <a:lnTo>
                    <a:pt x="8" y="56"/>
                  </a:lnTo>
                  <a:lnTo>
                    <a:pt x="16" y="61"/>
                  </a:lnTo>
                  <a:lnTo>
                    <a:pt x="20" y="62"/>
                  </a:lnTo>
                  <a:lnTo>
                    <a:pt x="25" y="64"/>
                  </a:lnTo>
                  <a:lnTo>
                    <a:pt x="32" y="62"/>
                  </a:lnTo>
                  <a:lnTo>
                    <a:pt x="36" y="59"/>
                  </a:lnTo>
                  <a:lnTo>
                    <a:pt x="39" y="53"/>
                  </a:lnTo>
                  <a:lnTo>
                    <a:pt x="39" y="47"/>
                  </a:lnTo>
                  <a:lnTo>
                    <a:pt x="39" y="43"/>
                  </a:lnTo>
                  <a:lnTo>
                    <a:pt x="36" y="46"/>
                  </a:lnTo>
                  <a:lnTo>
                    <a:pt x="33" y="49"/>
                  </a:lnTo>
                  <a:lnTo>
                    <a:pt x="29" y="50"/>
                  </a:lnTo>
                  <a:lnTo>
                    <a:pt x="25" y="50"/>
                  </a:lnTo>
                  <a:lnTo>
                    <a:pt x="19" y="50"/>
                  </a:lnTo>
                  <a:lnTo>
                    <a:pt x="14" y="4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1" y="17"/>
                  </a:lnTo>
                  <a:lnTo>
                    <a:pt x="4" y="12"/>
                  </a:lnTo>
                  <a:lnTo>
                    <a:pt x="6" y="8"/>
                  </a:lnTo>
                  <a:lnTo>
                    <a:pt x="10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8" y="5"/>
                  </a:lnTo>
                  <a:lnTo>
                    <a:pt x="41" y="9"/>
                  </a:lnTo>
                  <a:lnTo>
                    <a:pt x="41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63"/>
            <p:cNvSpPr>
              <a:spLocks noEditPoints="1"/>
            </p:cNvSpPr>
            <p:nvPr/>
          </p:nvSpPr>
          <p:spPr bwMode="auto">
            <a:xfrm>
              <a:off x="5118" y="4005"/>
              <a:ext cx="49" cy="50"/>
            </a:xfrm>
            <a:custGeom>
              <a:avLst/>
              <a:gdLst>
                <a:gd name="T0" fmla="*/ 25 w 50"/>
                <a:gd name="T1" fmla="*/ 21 h 50"/>
                <a:gd name="T2" fmla="*/ 25 w 50"/>
                <a:gd name="T3" fmla="*/ 21 h 50"/>
                <a:gd name="T4" fmla="*/ 25 w 50"/>
                <a:gd name="T5" fmla="*/ 17 h 50"/>
                <a:gd name="T6" fmla="*/ 25 w 50"/>
                <a:gd name="T7" fmla="*/ 12 h 50"/>
                <a:gd name="T8" fmla="*/ 25 w 50"/>
                <a:gd name="T9" fmla="*/ 11 h 50"/>
                <a:gd name="T10" fmla="*/ 25 w 50"/>
                <a:gd name="T11" fmla="*/ 9 h 50"/>
                <a:gd name="T12" fmla="*/ 25 w 50"/>
                <a:gd name="T13" fmla="*/ 9 h 50"/>
                <a:gd name="T14" fmla="*/ 20 w 50"/>
                <a:gd name="T15" fmla="*/ 11 h 50"/>
                <a:gd name="T16" fmla="*/ 16 w 50"/>
                <a:gd name="T17" fmla="*/ 12 h 50"/>
                <a:gd name="T18" fmla="*/ 15 w 50"/>
                <a:gd name="T19" fmla="*/ 17 h 50"/>
                <a:gd name="T20" fmla="*/ 13 w 50"/>
                <a:gd name="T21" fmla="*/ 21 h 50"/>
                <a:gd name="T22" fmla="*/ 25 w 50"/>
                <a:gd name="T23" fmla="*/ 21 h 50"/>
                <a:gd name="T24" fmla="*/ 13 w 50"/>
                <a:gd name="T25" fmla="*/ 30 h 50"/>
                <a:gd name="T26" fmla="*/ 13 w 50"/>
                <a:gd name="T27" fmla="*/ 30 h 50"/>
                <a:gd name="T28" fmla="*/ 15 w 50"/>
                <a:gd name="T29" fmla="*/ 34 h 50"/>
                <a:gd name="T30" fmla="*/ 18 w 50"/>
                <a:gd name="T31" fmla="*/ 39 h 50"/>
                <a:gd name="T32" fmla="*/ 20 w 50"/>
                <a:gd name="T33" fmla="*/ 40 h 50"/>
                <a:gd name="T34" fmla="*/ 25 w 50"/>
                <a:gd name="T35" fmla="*/ 42 h 50"/>
                <a:gd name="T36" fmla="*/ 25 w 50"/>
                <a:gd name="T37" fmla="*/ 42 h 50"/>
                <a:gd name="T38" fmla="*/ 25 w 50"/>
                <a:gd name="T39" fmla="*/ 42 h 50"/>
                <a:gd name="T40" fmla="*/ 25 w 50"/>
                <a:gd name="T41" fmla="*/ 40 h 50"/>
                <a:gd name="T42" fmla="*/ 25 w 50"/>
                <a:gd name="T43" fmla="*/ 34 h 50"/>
                <a:gd name="T44" fmla="*/ 33 w 50"/>
                <a:gd name="T45" fmla="*/ 42 h 50"/>
                <a:gd name="T46" fmla="*/ 33 w 50"/>
                <a:gd name="T47" fmla="*/ 42 h 50"/>
                <a:gd name="T48" fmla="*/ 28 w 50"/>
                <a:gd name="T49" fmla="*/ 46 h 50"/>
                <a:gd name="T50" fmla="*/ 25 w 50"/>
                <a:gd name="T51" fmla="*/ 49 h 50"/>
                <a:gd name="T52" fmla="*/ 25 w 50"/>
                <a:gd name="T53" fmla="*/ 50 h 50"/>
                <a:gd name="T54" fmla="*/ 25 w 50"/>
                <a:gd name="T55" fmla="*/ 50 h 50"/>
                <a:gd name="T56" fmla="*/ 25 w 50"/>
                <a:gd name="T57" fmla="*/ 50 h 50"/>
                <a:gd name="T58" fmla="*/ 22 w 50"/>
                <a:gd name="T59" fmla="*/ 50 h 50"/>
                <a:gd name="T60" fmla="*/ 16 w 50"/>
                <a:gd name="T61" fmla="*/ 49 h 50"/>
                <a:gd name="T62" fmla="*/ 12 w 50"/>
                <a:gd name="T63" fmla="*/ 47 h 50"/>
                <a:gd name="T64" fmla="*/ 9 w 50"/>
                <a:gd name="T65" fmla="*/ 45 h 50"/>
                <a:gd name="T66" fmla="*/ 6 w 50"/>
                <a:gd name="T67" fmla="*/ 40 h 50"/>
                <a:gd name="T68" fmla="*/ 3 w 50"/>
                <a:gd name="T69" fmla="*/ 36 h 50"/>
                <a:gd name="T70" fmla="*/ 1 w 50"/>
                <a:gd name="T71" fmla="*/ 31 h 50"/>
                <a:gd name="T72" fmla="*/ 0 w 50"/>
                <a:gd name="T73" fmla="*/ 25 h 50"/>
                <a:gd name="T74" fmla="*/ 0 w 50"/>
                <a:gd name="T75" fmla="*/ 25 h 50"/>
                <a:gd name="T76" fmla="*/ 1 w 50"/>
                <a:gd name="T77" fmla="*/ 21 h 50"/>
                <a:gd name="T78" fmla="*/ 3 w 50"/>
                <a:gd name="T79" fmla="*/ 15 h 50"/>
                <a:gd name="T80" fmla="*/ 6 w 50"/>
                <a:gd name="T81" fmla="*/ 11 h 50"/>
                <a:gd name="T82" fmla="*/ 9 w 50"/>
                <a:gd name="T83" fmla="*/ 8 h 50"/>
                <a:gd name="T84" fmla="*/ 12 w 50"/>
                <a:gd name="T85" fmla="*/ 5 h 50"/>
                <a:gd name="T86" fmla="*/ 16 w 50"/>
                <a:gd name="T87" fmla="*/ 2 h 50"/>
                <a:gd name="T88" fmla="*/ 22 w 50"/>
                <a:gd name="T89" fmla="*/ 0 h 50"/>
                <a:gd name="T90" fmla="*/ 25 w 50"/>
                <a:gd name="T91" fmla="*/ 0 h 50"/>
                <a:gd name="T92" fmla="*/ 25 w 50"/>
                <a:gd name="T93" fmla="*/ 0 h 50"/>
                <a:gd name="T94" fmla="*/ 25 w 50"/>
                <a:gd name="T95" fmla="*/ 0 h 50"/>
                <a:gd name="T96" fmla="*/ 25 w 50"/>
                <a:gd name="T97" fmla="*/ 2 h 50"/>
                <a:gd name="T98" fmla="*/ 26 w 50"/>
                <a:gd name="T99" fmla="*/ 5 h 50"/>
                <a:gd name="T100" fmla="*/ 28 w 50"/>
                <a:gd name="T101" fmla="*/ 8 h 50"/>
                <a:gd name="T102" fmla="*/ 31 w 50"/>
                <a:gd name="T103" fmla="*/ 11 h 50"/>
                <a:gd name="T104" fmla="*/ 34 w 50"/>
                <a:gd name="T105" fmla="*/ 15 h 50"/>
                <a:gd name="T106" fmla="*/ 34 w 50"/>
                <a:gd name="T107" fmla="*/ 21 h 50"/>
                <a:gd name="T108" fmla="*/ 36 w 50"/>
                <a:gd name="T109" fmla="*/ 27 h 50"/>
                <a:gd name="T110" fmla="*/ 36 w 50"/>
                <a:gd name="T111" fmla="*/ 30 h 50"/>
                <a:gd name="T112" fmla="*/ 13 w 50"/>
                <a:gd name="T113" fmla="*/ 30 h 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"/>
                <a:gd name="T172" fmla="*/ 0 h 50"/>
                <a:gd name="T173" fmla="*/ 50 w 50"/>
                <a:gd name="T174" fmla="*/ 50 h 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" h="50">
                  <a:moveTo>
                    <a:pt x="37" y="21"/>
                  </a:moveTo>
                  <a:lnTo>
                    <a:pt x="37" y="21"/>
                  </a:lnTo>
                  <a:lnTo>
                    <a:pt x="37" y="17"/>
                  </a:lnTo>
                  <a:lnTo>
                    <a:pt x="34" y="12"/>
                  </a:lnTo>
                  <a:lnTo>
                    <a:pt x="31" y="11"/>
                  </a:lnTo>
                  <a:lnTo>
                    <a:pt x="25" y="9"/>
                  </a:lnTo>
                  <a:lnTo>
                    <a:pt x="20" y="11"/>
                  </a:lnTo>
                  <a:lnTo>
                    <a:pt x="16" y="12"/>
                  </a:lnTo>
                  <a:lnTo>
                    <a:pt x="15" y="17"/>
                  </a:lnTo>
                  <a:lnTo>
                    <a:pt x="13" y="21"/>
                  </a:lnTo>
                  <a:lnTo>
                    <a:pt x="37" y="21"/>
                  </a:lnTo>
                  <a:close/>
                  <a:moveTo>
                    <a:pt x="13" y="30"/>
                  </a:moveTo>
                  <a:lnTo>
                    <a:pt x="13" y="30"/>
                  </a:lnTo>
                  <a:lnTo>
                    <a:pt x="15" y="34"/>
                  </a:lnTo>
                  <a:lnTo>
                    <a:pt x="18" y="39"/>
                  </a:lnTo>
                  <a:lnTo>
                    <a:pt x="20" y="40"/>
                  </a:lnTo>
                  <a:lnTo>
                    <a:pt x="25" y="42"/>
                  </a:lnTo>
                  <a:lnTo>
                    <a:pt x="29" y="42"/>
                  </a:lnTo>
                  <a:lnTo>
                    <a:pt x="34" y="40"/>
                  </a:lnTo>
                  <a:lnTo>
                    <a:pt x="38" y="34"/>
                  </a:lnTo>
                  <a:lnTo>
                    <a:pt x="47" y="42"/>
                  </a:lnTo>
                  <a:lnTo>
                    <a:pt x="42" y="46"/>
                  </a:lnTo>
                  <a:lnTo>
                    <a:pt x="38" y="49"/>
                  </a:lnTo>
                  <a:lnTo>
                    <a:pt x="32" y="50"/>
                  </a:lnTo>
                  <a:lnTo>
                    <a:pt x="26" y="50"/>
                  </a:lnTo>
                  <a:lnTo>
                    <a:pt x="22" y="50"/>
                  </a:lnTo>
                  <a:lnTo>
                    <a:pt x="16" y="49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6" y="40"/>
                  </a:lnTo>
                  <a:lnTo>
                    <a:pt x="3" y="36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6" y="11"/>
                  </a:lnTo>
                  <a:lnTo>
                    <a:pt x="9" y="8"/>
                  </a:lnTo>
                  <a:lnTo>
                    <a:pt x="12" y="5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7" y="2"/>
                  </a:lnTo>
                  <a:lnTo>
                    <a:pt x="40" y="5"/>
                  </a:lnTo>
                  <a:lnTo>
                    <a:pt x="42" y="8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48" y="21"/>
                  </a:lnTo>
                  <a:lnTo>
                    <a:pt x="50" y="27"/>
                  </a:lnTo>
                  <a:lnTo>
                    <a:pt x="50" y="30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64"/>
            <p:cNvSpPr>
              <a:spLocks/>
            </p:cNvSpPr>
            <p:nvPr/>
          </p:nvSpPr>
          <p:spPr bwMode="auto">
            <a:xfrm>
              <a:off x="5177" y="4005"/>
              <a:ext cx="42" cy="50"/>
            </a:xfrm>
            <a:custGeom>
              <a:avLst/>
              <a:gdLst>
                <a:gd name="T0" fmla="*/ 0 w 42"/>
                <a:gd name="T1" fmla="*/ 2 h 50"/>
                <a:gd name="T2" fmla="*/ 10 w 42"/>
                <a:gd name="T3" fmla="*/ 2 h 50"/>
                <a:gd name="T4" fmla="*/ 10 w 42"/>
                <a:gd name="T5" fmla="*/ 9 h 50"/>
                <a:gd name="T6" fmla="*/ 11 w 42"/>
                <a:gd name="T7" fmla="*/ 9 h 50"/>
                <a:gd name="T8" fmla="*/ 11 w 42"/>
                <a:gd name="T9" fmla="*/ 9 h 50"/>
                <a:gd name="T10" fmla="*/ 13 w 42"/>
                <a:gd name="T11" fmla="*/ 6 h 50"/>
                <a:gd name="T12" fmla="*/ 16 w 42"/>
                <a:gd name="T13" fmla="*/ 3 h 50"/>
                <a:gd name="T14" fmla="*/ 20 w 42"/>
                <a:gd name="T15" fmla="*/ 2 h 50"/>
                <a:gd name="T16" fmla="*/ 26 w 42"/>
                <a:gd name="T17" fmla="*/ 0 h 50"/>
                <a:gd name="T18" fmla="*/ 26 w 42"/>
                <a:gd name="T19" fmla="*/ 0 h 50"/>
                <a:gd name="T20" fmla="*/ 31 w 42"/>
                <a:gd name="T21" fmla="*/ 0 h 50"/>
                <a:gd name="T22" fmla="*/ 33 w 42"/>
                <a:gd name="T23" fmla="*/ 2 h 50"/>
                <a:gd name="T24" fmla="*/ 39 w 42"/>
                <a:gd name="T25" fmla="*/ 6 h 50"/>
                <a:gd name="T26" fmla="*/ 42 w 42"/>
                <a:gd name="T27" fmla="*/ 12 h 50"/>
                <a:gd name="T28" fmla="*/ 42 w 42"/>
                <a:gd name="T29" fmla="*/ 20 h 50"/>
                <a:gd name="T30" fmla="*/ 42 w 42"/>
                <a:gd name="T31" fmla="*/ 50 h 50"/>
                <a:gd name="T32" fmla="*/ 31 w 42"/>
                <a:gd name="T33" fmla="*/ 50 h 50"/>
                <a:gd name="T34" fmla="*/ 31 w 42"/>
                <a:gd name="T35" fmla="*/ 25 h 50"/>
                <a:gd name="T36" fmla="*/ 31 w 42"/>
                <a:gd name="T37" fmla="*/ 25 h 50"/>
                <a:gd name="T38" fmla="*/ 31 w 42"/>
                <a:gd name="T39" fmla="*/ 21 h 50"/>
                <a:gd name="T40" fmla="*/ 29 w 42"/>
                <a:gd name="T41" fmla="*/ 17 h 50"/>
                <a:gd name="T42" fmla="*/ 28 w 42"/>
                <a:gd name="T43" fmla="*/ 12 h 50"/>
                <a:gd name="T44" fmla="*/ 25 w 42"/>
                <a:gd name="T45" fmla="*/ 12 h 50"/>
                <a:gd name="T46" fmla="*/ 22 w 42"/>
                <a:gd name="T47" fmla="*/ 11 h 50"/>
                <a:gd name="T48" fmla="*/ 22 w 42"/>
                <a:gd name="T49" fmla="*/ 11 h 50"/>
                <a:gd name="T50" fmla="*/ 17 w 42"/>
                <a:gd name="T51" fmla="*/ 12 h 50"/>
                <a:gd name="T52" fmla="*/ 14 w 42"/>
                <a:gd name="T53" fmla="*/ 15 h 50"/>
                <a:gd name="T54" fmla="*/ 11 w 42"/>
                <a:gd name="T55" fmla="*/ 20 h 50"/>
                <a:gd name="T56" fmla="*/ 11 w 42"/>
                <a:gd name="T57" fmla="*/ 24 h 50"/>
                <a:gd name="T58" fmla="*/ 11 w 42"/>
                <a:gd name="T59" fmla="*/ 50 h 50"/>
                <a:gd name="T60" fmla="*/ 0 w 42"/>
                <a:gd name="T61" fmla="*/ 50 h 50"/>
                <a:gd name="T62" fmla="*/ 0 w 42"/>
                <a:gd name="T63" fmla="*/ 2 h 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"/>
                <a:gd name="T97" fmla="*/ 0 h 50"/>
                <a:gd name="T98" fmla="*/ 42 w 42"/>
                <a:gd name="T99" fmla="*/ 50 h 5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" h="50">
                  <a:moveTo>
                    <a:pt x="0" y="2"/>
                  </a:moveTo>
                  <a:lnTo>
                    <a:pt x="10" y="2"/>
                  </a:lnTo>
                  <a:lnTo>
                    <a:pt x="10" y="9"/>
                  </a:lnTo>
                  <a:lnTo>
                    <a:pt x="11" y="9"/>
                  </a:lnTo>
                  <a:lnTo>
                    <a:pt x="13" y="6"/>
                  </a:lnTo>
                  <a:lnTo>
                    <a:pt x="16" y="3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3" y="2"/>
                  </a:lnTo>
                  <a:lnTo>
                    <a:pt x="39" y="6"/>
                  </a:lnTo>
                  <a:lnTo>
                    <a:pt x="42" y="12"/>
                  </a:lnTo>
                  <a:lnTo>
                    <a:pt x="42" y="20"/>
                  </a:lnTo>
                  <a:lnTo>
                    <a:pt x="42" y="50"/>
                  </a:lnTo>
                  <a:lnTo>
                    <a:pt x="31" y="50"/>
                  </a:lnTo>
                  <a:lnTo>
                    <a:pt x="31" y="25"/>
                  </a:lnTo>
                  <a:lnTo>
                    <a:pt x="31" y="21"/>
                  </a:lnTo>
                  <a:lnTo>
                    <a:pt x="29" y="17"/>
                  </a:lnTo>
                  <a:lnTo>
                    <a:pt x="28" y="12"/>
                  </a:lnTo>
                  <a:lnTo>
                    <a:pt x="25" y="12"/>
                  </a:lnTo>
                  <a:lnTo>
                    <a:pt x="22" y="11"/>
                  </a:lnTo>
                  <a:lnTo>
                    <a:pt x="17" y="12"/>
                  </a:lnTo>
                  <a:lnTo>
                    <a:pt x="14" y="15"/>
                  </a:lnTo>
                  <a:lnTo>
                    <a:pt x="11" y="20"/>
                  </a:lnTo>
                  <a:lnTo>
                    <a:pt x="11" y="24"/>
                  </a:lnTo>
                  <a:lnTo>
                    <a:pt x="11" y="50"/>
                  </a:lnTo>
                  <a:lnTo>
                    <a:pt x="0" y="5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65"/>
            <p:cNvSpPr>
              <a:spLocks/>
            </p:cNvSpPr>
            <p:nvPr/>
          </p:nvSpPr>
          <p:spPr bwMode="auto">
            <a:xfrm>
              <a:off x="5227" y="4005"/>
              <a:ext cx="44" cy="50"/>
            </a:xfrm>
            <a:custGeom>
              <a:avLst/>
              <a:gdLst>
                <a:gd name="T0" fmla="*/ 35 w 44"/>
                <a:gd name="T1" fmla="*/ 17 h 50"/>
                <a:gd name="T2" fmla="*/ 35 w 44"/>
                <a:gd name="T3" fmla="*/ 17 h 50"/>
                <a:gd name="T4" fmla="*/ 30 w 44"/>
                <a:gd name="T5" fmla="*/ 12 h 50"/>
                <a:gd name="T6" fmla="*/ 26 w 44"/>
                <a:gd name="T7" fmla="*/ 11 h 50"/>
                <a:gd name="T8" fmla="*/ 26 w 44"/>
                <a:gd name="T9" fmla="*/ 11 h 50"/>
                <a:gd name="T10" fmla="*/ 20 w 44"/>
                <a:gd name="T11" fmla="*/ 12 h 50"/>
                <a:gd name="T12" fmla="*/ 16 w 44"/>
                <a:gd name="T13" fmla="*/ 15 h 50"/>
                <a:gd name="T14" fmla="*/ 13 w 44"/>
                <a:gd name="T15" fmla="*/ 21 h 50"/>
                <a:gd name="T16" fmla="*/ 11 w 44"/>
                <a:gd name="T17" fmla="*/ 25 h 50"/>
                <a:gd name="T18" fmla="*/ 11 w 44"/>
                <a:gd name="T19" fmla="*/ 25 h 50"/>
                <a:gd name="T20" fmla="*/ 13 w 44"/>
                <a:gd name="T21" fmla="*/ 31 h 50"/>
                <a:gd name="T22" fmla="*/ 16 w 44"/>
                <a:gd name="T23" fmla="*/ 36 h 50"/>
                <a:gd name="T24" fmla="*/ 20 w 44"/>
                <a:gd name="T25" fmla="*/ 39 h 50"/>
                <a:gd name="T26" fmla="*/ 26 w 44"/>
                <a:gd name="T27" fmla="*/ 40 h 50"/>
                <a:gd name="T28" fmla="*/ 26 w 44"/>
                <a:gd name="T29" fmla="*/ 40 h 50"/>
                <a:gd name="T30" fmla="*/ 30 w 44"/>
                <a:gd name="T31" fmla="*/ 39 h 50"/>
                <a:gd name="T32" fmla="*/ 35 w 44"/>
                <a:gd name="T33" fmla="*/ 36 h 50"/>
                <a:gd name="T34" fmla="*/ 44 w 44"/>
                <a:gd name="T35" fmla="*/ 45 h 50"/>
                <a:gd name="T36" fmla="*/ 44 w 44"/>
                <a:gd name="T37" fmla="*/ 45 h 50"/>
                <a:gd name="T38" fmla="*/ 39 w 44"/>
                <a:gd name="T39" fmla="*/ 47 h 50"/>
                <a:gd name="T40" fmla="*/ 35 w 44"/>
                <a:gd name="T41" fmla="*/ 49 h 50"/>
                <a:gd name="T42" fmla="*/ 26 w 44"/>
                <a:gd name="T43" fmla="*/ 50 h 50"/>
                <a:gd name="T44" fmla="*/ 26 w 44"/>
                <a:gd name="T45" fmla="*/ 50 h 50"/>
                <a:gd name="T46" fmla="*/ 20 w 44"/>
                <a:gd name="T47" fmla="*/ 50 h 50"/>
                <a:gd name="T48" fmla="*/ 16 w 44"/>
                <a:gd name="T49" fmla="*/ 49 h 50"/>
                <a:gd name="T50" fmla="*/ 11 w 44"/>
                <a:gd name="T51" fmla="*/ 47 h 50"/>
                <a:gd name="T52" fmla="*/ 7 w 44"/>
                <a:gd name="T53" fmla="*/ 45 h 50"/>
                <a:gd name="T54" fmla="*/ 4 w 44"/>
                <a:gd name="T55" fmla="*/ 40 h 50"/>
                <a:gd name="T56" fmla="*/ 1 w 44"/>
                <a:gd name="T57" fmla="*/ 36 h 50"/>
                <a:gd name="T58" fmla="*/ 0 w 44"/>
                <a:gd name="T59" fmla="*/ 31 h 50"/>
                <a:gd name="T60" fmla="*/ 0 w 44"/>
                <a:gd name="T61" fmla="*/ 25 h 50"/>
                <a:gd name="T62" fmla="*/ 0 w 44"/>
                <a:gd name="T63" fmla="*/ 25 h 50"/>
                <a:gd name="T64" fmla="*/ 0 w 44"/>
                <a:gd name="T65" fmla="*/ 21 h 50"/>
                <a:gd name="T66" fmla="*/ 1 w 44"/>
                <a:gd name="T67" fmla="*/ 15 h 50"/>
                <a:gd name="T68" fmla="*/ 4 w 44"/>
                <a:gd name="T69" fmla="*/ 11 h 50"/>
                <a:gd name="T70" fmla="*/ 7 w 44"/>
                <a:gd name="T71" fmla="*/ 8 h 50"/>
                <a:gd name="T72" fmla="*/ 11 w 44"/>
                <a:gd name="T73" fmla="*/ 5 h 50"/>
                <a:gd name="T74" fmla="*/ 16 w 44"/>
                <a:gd name="T75" fmla="*/ 2 h 50"/>
                <a:gd name="T76" fmla="*/ 20 w 44"/>
                <a:gd name="T77" fmla="*/ 0 h 50"/>
                <a:gd name="T78" fmla="*/ 26 w 44"/>
                <a:gd name="T79" fmla="*/ 0 h 50"/>
                <a:gd name="T80" fmla="*/ 26 w 44"/>
                <a:gd name="T81" fmla="*/ 0 h 50"/>
                <a:gd name="T82" fmla="*/ 30 w 44"/>
                <a:gd name="T83" fmla="*/ 0 h 50"/>
                <a:gd name="T84" fmla="*/ 35 w 44"/>
                <a:gd name="T85" fmla="*/ 2 h 50"/>
                <a:gd name="T86" fmla="*/ 39 w 44"/>
                <a:gd name="T87" fmla="*/ 5 h 50"/>
                <a:gd name="T88" fmla="*/ 44 w 44"/>
                <a:gd name="T89" fmla="*/ 8 h 50"/>
                <a:gd name="T90" fmla="*/ 35 w 44"/>
                <a:gd name="T91" fmla="*/ 1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4"/>
                <a:gd name="T139" fmla="*/ 0 h 50"/>
                <a:gd name="T140" fmla="*/ 44 w 44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4" h="50">
                  <a:moveTo>
                    <a:pt x="35" y="17"/>
                  </a:moveTo>
                  <a:lnTo>
                    <a:pt x="35" y="17"/>
                  </a:lnTo>
                  <a:lnTo>
                    <a:pt x="30" y="12"/>
                  </a:lnTo>
                  <a:lnTo>
                    <a:pt x="26" y="11"/>
                  </a:lnTo>
                  <a:lnTo>
                    <a:pt x="20" y="12"/>
                  </a:lnTo>
                  <a:lnTo>
                    <a:pt x="16" y="15"/>
                  </a:lnTo>
                  <a:lnTo>
                    <a:pt x="13" y="21"/>
                  </a:lnTo>
                  <a:lnTo>
                    <a:pt x="11" y="25"/>
                  </a:lnTo>
                  <a:lnTo>
                    <a:pt x="13" y="31"/>
                  </a:lnTo>
                  <a:lnTo>
                    <a:pt x="16" y="36"/>
                  </a:lnTo>
                  <a:lnTo>
                    <a:pt x="20" y="39"/>
                  </a:lnTo>
                  <a:lnTo>
                    <a:pt x="26" y="40"/>
                  </a:lnTo>
                  <a:lnTo>
                    <a:pt x="30" y="39"/>
                  </a:lnTo>
                  <a:lnTo>
                    <a:pt x="35" y="36"/>
                  </a:lnTo>
                  <a:lnTo>
                    <a:pt x="44" y="45"/>
                  </a:lnTo>
                  <a:lnTo>
                    <a:pt x="39" y="47"/>
                  </a:lnTo>
                  <a:lnTo>
                    <a:pt x="35" y="49"/>
                  </a:lnTo>
                  <a:lnTo>
                    <a:pt x="26" y="50"/>
                  </a:lnTo>
                  <a:lnTo>
                    <a:pt x="20" y="50"/>
                  </a:lnTo>
                  <a:lnTo>
                    <a:pt x="16" y="49"/>
                  </a:lnTo>
                  <a:lnTo>
                    <a:pt x="11" y="47"/>
                  </a:lnTo>
                  <a:lnTo>
                    <a:pt x="7" y="45"/>
                  </a:lnTo>
                  <a:lnTo>
                    <a:pt x="4" y="40"/>
                  </a:lnTo>
                  <a:lnTo>
                    <a:pt x="1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6" y="2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5" y="2"/>
                  </a:lnTo>
                  <a:lnTo>
                    <a:pt x="39" y="5"/>
                  </a:lnTo>
                  <a:lnTo>
                    <a:pt x="44" y="8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66"/>
            <p:cNvSpPr>
              <a:spLocks/>
            </p:cNvSpPr>
            <p:nvPr/>
          </p:nvSpPr>
          <p:spPr bwMode="auto">
            <a:xfrm>
              <a:off x="5275" y="4007"/>
              <a:ext cx="52" cy="72"/>
            </a:xfrm>
            <a:custGeom>
              <a:avLst/>
              <a:gdLst>
                <a:gd name="T0" fmla="*/ 0 w 52"/>
                <a:gd name="T1" fmla="*/ 0 h 72"/>
                <a:gd name="T2" fmla="*/ 13 w 52"/>
                <a:gd name="T3" fmla="*/ 0 h 72"/>
                <a:gd name="T4" fmla="*/ 27 w 52"/>
                <a:gd name="T5" fmla="*/ 34 h 72"/>
                <a:gd name="T6" fmla="*/ 27 w 52"/>
                <a:gd name="T7" fmla="*/ 34 h 72"/>
                <a:gd name="T8" fmla="*/ 38 w 52"/>
                <a:gd name="T9" fmla="*/ 0 h 72"/>
                <a:gd name="T10" fmla="*/ 52 w 52"/>
                <a:gd name="T11" fmla="*/ 0 h 72"/>
                <a:gd name="T12" fmla="*/ 28 w 52"/>
                <a:gd name="T13" fmla="*/ 59 h 72"/>
                <a:gd name="T14" fmla="*/ 28 w 52"/>
                <a:gd name="T15" fmla="*/ 59 h 72"/>
                <a:gd name="T16" fmla="*/ 25 w 52"/>
                <a:gd name="T17" fmla="*/ 65 h 72"/>
                <a:gd name="T18" fmla="*/ 22 w 52"/>
                <a:gd name="T19" fmla="*/ 69 h 72"/>
                <a:gd name="T20" fmla="*/ 16 w 52"/>
                <a:gd name="T21" fmla="*/ 70 h 72"/>
                <a:gd name="T22" fmla="*/ 10 w 52"/>
                <a:gd name="T23" fmla="*/ 72 h 72"/>
                <a:gd name="T24" fmla="*/ 10 w 52"/>
                <a:gd name="T25" fmla="*/ 72 h 72"/>
                <a:gd name="T26" fmla="*/ 0 w 52"/>
                <a:gd name="T27" fmla="*/ 70 h 72"/>
                <a:gd name="T28" fmla="*/ 2 w 52"/>
                <a:gd name="T29" fmla="*/ 60 h 72"/>
                <a:gd name="T30" fmla="*/ 2 w 52"/>
                <a:gd name="T31" fmla="*/ 60 h 72"/>
                <a:gd name="T32" fmla="*/ 7 w 52"/>
                <a:gd name="T33" fmla="*/ 62 h 72"/>
                <a:gd name="T34" fmla="*/ 7 w 52"/>
                <a:gd name="T35" fmla="*/ 62 h 72"/>
                <a:gd name="T36" fmla="*/ 12 w 52"/>
                <a:gd name="T37" fmla="*/ 60 h 72"/>
                <a:gd name="T38" fmla="*/ 15 w 52"/>
                <a:gd name="T39" fmla="*/ 60 h 72"/>
                <a:gd name="T40" fmla="*/ 16 w 52"/>
                <a:gd name="T41" fmla="*/ 57 h 72"/>
                <a:gd name="T42" fmla="*/ 18 w 52"/>
                <a:gd name="T43" fmla="*/ 54 h 72"/>
                <a:gd name="T44" fmla="*/ 21 w 52"/>
                <a:gd name="T45" fmla="*/ 48 h 72"/>
                <a:gd name="T46" fmla="*/ 0 w 52"/>
                <a:gd name="T47" fmla="*/ 0 h 7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"/>
                <a:gd name="T73" fmla="*/ 0 h 72"/>
                <a:gd name="T74" fmla="*/ 52 w 52"/>
                <a:gd name="T75" fmla="*/ 72 h 7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" h="72">
                  <a:moveTo>
                    <a:pt x="0" y="0"/>
                  </a:moveTo>
                  <a:lnTo>
                    <a:pt x="13" y="0"/>
                  </a:lnTo>
                  <a:lnTo>
                    <a:pt x="27" y="34"/>
                  </a:lnTo>
                  <a:lnTo>
                    <a:pt x="38" y="0"/>
                  </a:lnTo>
                  <a:lnTo>
                    <a:pt x="52" y="0"/>
                  </a:lnTo>
                  <a:lnTo>
                    <a:pt x="28" y="59"/>
                  </a:lnTo>
                  <a:lnTo>
                    <a:pt x="25" y="65"/>
                  </a:lnTo>
                  <a:lnTo>
                    <a:pt x="22" y="69"/>
                  </a:lnTo>
                  <a:lnTo>
                    <a:pt x="16" y="70"/>
                  </a:lnTo>
                  <a:lnTo>
                    <a:pt x="10" y="72"/>
                  </a:lnTo>
                  <a:lnTo>
                    <a:pt x="0" y="70"/>
                  </a:lnTo>
                  <a:lnTo>
                    <a:pt x="2" y="60"/>
                  </a:lnTo>
                  <a:lnTo>
                    <a:pt x="7" y="62"/>
                  </a:lnTo>
                  <a:lnTo>
                    <a:pt x="12" y="60"/>
                  </a:lnTo>
                  <a:lnTo>
                    <a:pt x="15" y="60"/>
                  </a:lnTo>
                  <a:lnTo>
                    <a:pt x="16" y="57"/>
                  </a:lnTo>
                  <a:lnTo>
                    <a:pt x="18" y="54"/>
                  </a:lnTo>
                  <a:lnTo>
                    <a:pt x="21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7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68"/>
            <p:cNvSpPr>
              <a:spLocks/>
            </p:cNvSpPr>
            <p:nvPr/>
          </p:nvSpPr>
          <p:spPr bwMode="auto">
            <a:xfrm>
              <a:off x="5543" y="3950"/>
              <a:ext cx="120" cy="154"/>
            </a:xfrm>
            <a:custGeom>
              <a:avLst/>
              <a:gdLst>
                <a:gd name="T0" fmla="*/ 120 w 120"/>
                <a:gd name="T1" fmla="*/ 69 h 154"/>
                <a:gd name="T2" fmla="*/ 120 w 120"/>
                <a:gd name="T3" fmla="*/ 69 h 154"/>
                <a:gd name="T4" fmla="*/ 119 w 120"/>
                <a:gd name="T5" fmla="*/ 51 h 154"/>
                <a:gd name="T6" fmla="*/ 114 w 120"/>
                <a:gd name="T7" fmla="*/ 35 h 154"/>
                <a:gd name="T8" fmla="*/ 105 w 120"/>
                <a:gd name="T9" fmla="*/ 20 h 154"/>
                <a:gd name="T10" fmla="*/ 95 w 120"/>
                <a:gd name="T11" fmla="*/ 7 h 154"/>
                <a:gd name="T12" fmla="*/ 95 w 120"/>
                <a:gd name="T13" fmla="*/ 7 h 154"/>
                <a:gd name="T14" fmla="*/ 85 w 120"/>
                <a:gd name="T15" fmla="*/ 0 h 154"/>
                <a:gd name="T16" fmla="*/ 72 w 120"/>
                <a:gd name="T17" fmla="*/ 22 h 154"/>
                <a:gd name="T18" fmla="*/ 72 w 120"/>
                <a:gd name="T19" fmla="*/ 22 h 154"/>
                <a:gd name="T20" fmla="*/ 82 w 120"/>
                <a:gd name="T21" fmla="*/ 30 h 154"/>
                <a:gd name="T22" fmla="*/ 89 w 120"/>
                <a:gd name="T23" fmla="*/ 42 h 154"/>
                <a:gd name="T24" fmla="*/ 94 w 120"/>
                <a:gd name="T25" fmla="*/ 54 h 154"/>
                <a:gd name="T26" fmla="*/ 95 w 120"/>
                <a:gd name="T27" fmla="*/ 61 h 154"/>
                <a:gd name="T28" fmla="*/ 95 w 120"/>
                <a:gd name="T29" fmla="*/ 69 h 154"/>
                <a:gd name="T30" fmla="*/ 95 w 120"/>
                <a:gd name="T31" fmla="*/ 69 h 154"/>
                <a:gd name="T32" fmla="*/ 95 w 120"/>
                <a:gd name="T33" fmla="*/ 80 h 154"/>
                <a:gd name="T34" fmla="*/ 91 w 120"/>
                <a:gd name="T35" fmla="*/ 92 h 154"/>
                <a:gd name="T36" fmla="*/ 85 w 120"/>
                <a:gd name="T37" fmla="*/ 102 h 154"/>
                <a:gd name="T38" fmla="*/ 77 w 120"/>
                <a:gd name="T39" fmla="*/ 111 h 154"/>
                <a:gd name="T40" fmla="*/ 69 w 120"/>
                <a:gd name="T41" fmla="*/ 120 h 154"/>
                <a:gd name="T42" fmla="*/ 58 w 120"/>
                <a:gd name="T43" fmla="*/ 125 h 154"/>
                <a:gd name="T44" fmla="*/ 47 w 120"/>
                <a:gd name="T45" fmla="*/ 129 h 154"/>
                <a:gd name="T46" fmla="*/ 35 w 120"/>
                <a:gd name="T47" fmla="*/ 130 h 154"/>
                <a:gd name="T48" fmla="*/ 35 w 120"/>
                <a:gd name="T49" fmla="*/ 130 h 154"/>
                <a:gd name="T50" fmla="*/ 23 w 120"/>
                <a:gd name="T51" fmla="*/ 129 h 154"/>
                <a:gd name="T52" fmla="*/ 11 w 120"/>
                <a:gd name="T53" fmla="*/ 126 h 154"/>
                <a:gd name="T54" fmla="*/ 0 w 120"/>
                <a:gd name="T55" fmla="*/ 147 h 154"/>
                <a:gd name="T56" fmla="*/ 0 w 120"/>
                <a:gd name="T57" fmla="*/ 147 h 154"/>
                <a:gd name="T58" fmla="*/ 8 w 120"/>
                <a:gd name="T59" fmla="*/ 151 h 154"/>
                <a:gd name="T60" fmla="*/ 16 w 120"/>
                <a:gd name="T61" fmla="*/ 152 h 154"/>
                <a:gd name="T62" fmla="*/ 26 w 120"/>
                <a:gd name="T63" fmla="*/ 154 h 154"/>
                <a:gd name="T64" fmla="*/ 35 w 120"/>
                <a:gd name="T65" fmla="*/ 154 h 154"/>
                <a:gd name="T66" fmla="*/ 35 w 120"/>
                <a:gd name="T67" fmla="*/ 154 h 154"/>
                <a:gd name="T68" fmla="*/ 44 w 120"/>
                <a:gd name="T69" fmla="*/ 154 h 154"/>
                <a:gd name="T70" fmla="*/ 52 w 120"/>
                <a:gd name="T71" fmla="*/ 152 h 154"/>
                <a:gd name="T72" fmla="*/ 67 w 120"/>
                <a:gd name="T73" fmla="*/ 148 h 154"/>
                <a:gd name="T74" fmla="*/ 82 w 120"/>
                <a:gd name="T75" fmla="*/ 139 h 154"/>
                <a:gd name="T76" fmla="*/ 95 w 120"/>
                <a:gd name="T77" fmla="*/ 129 h 154"/>
                <a:gd name="T78" fmla="*/ 105 w 120"/>
                <a:gd name="T79" fmla="*/ 117 h 154"/>
                <a:gd name="T80" fmla="*/ 114 w 120"/>
                <a:gd name="T81" fmla="*/ 102 h 154"/>
                <a:gd name="T82" fmla="*/ 119 w 120"/>
                <a:gd name="T83" fmla="*/ 86 h 154"/>
                <a:gd name="T84" fmla="*/ 120 w 120"/>
                <a:gd name="T85" fmla="*/ 77 h 154"/>
                <a:gd name="T86" fmla="*/ 120 w 120"/>
                <a:gd name="T87" fmla="*/ 69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20"/>
                <a:gd name="T133" fmla="*/ 0 h 154"/>
                <a:gd name="T134" fmla="*/ 120 w 120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20" h="154">
                  <a:moveTo>
                    <a:pt x="120" y="69"/>
                  </a:moveTo>
                  <a:lnTo>
                    <a:pt x="120" y="69"/>
                  </a:lnTo>
                  <a:lnTo>
                    <a:pt x="119" y="51"/>
                  </a:lnTo>
                  <a:lnTo>
                    <a:pt x="114" y="35"/>
                  </a:lnTo>
                  <a:lnTo>
                    <a:pt x="105" y="20"/>
                  </a:lnTo>
                  <a:lnTo>
                    <a:pt x="95" y="7"/>
                  </a:lnTo>
                  <a:lnTo>
                    <a:pt x="85" y="0"/>
                  </a:lnTo>
                  <a:lnTo>
                    <a:pt x="72" y="22"/>
                  </a:lnTo>
                  <a:lnTo>
                    <a:pt x="82" y="30"/>
                  </a:lnTo>
                  <a:lnTo>
                    <a:pt x="89" y="42"/>
                  </a:lnTo>
                  <a:lnTo>
                    <a:pt x="94" y="54"/>
                  </a:lnTo>
                  <a:lnTo>
                    <a:pt x="95" y="61"/>
                  </a:lnTo>
                  <a:lnTo>
                    <a:pt x="95" y="69"/>
                  </a:lnTo>
                  <a:lnTo>
                    <a:pt x="95" y="80"/>
                  </a:lnTo>
                  <a:lnTo>
                    <a:pt x="91" y="92"/>
                  </a:lnTo>
                  <a:lnTo>
                    <a:pt x="85" y="102"/>
                  </a:lnTo>
                  <a:lnTo>
                    <a:pt x="77" y="111"/>
                  </a:lnTo>
                  <a:lnTo>
                    <a:pt x="69" y="120"/>
                  </a:lnTo>
                  <a:lnTo>
                    <a:pt x="58" y="125"/>
                  </a:lnTo>
                  <a:lnTo>
                    <a:pt x="47" y="129"/>
                  </a:lnTo>
                  <a:lnTo>
                    <a:pt x="35" y="130"/>
                  </a:lnTo>
                  <a:lnTo>
                    <a:pt x="23" y="129"/>
                  </a:lnTo>
                  <a:lnTo>
                    <a:pt x="11" y="126"/>
                  </a:lnTo>
                  <a:lnTo>
                    <a:pt x="0" y="147"/>
                  </a:lnTo>
                  <a:lnTo>
                    <a:pt x="8" y="151"/>
                  </a:lnTo>
                  <a:lnTo>
                    <a:pt x="16" y="152"/>
                  </a:lnTo>
                  <a:lnTo>
                    <a:pt x="26" y="154"/>
                  </a:lnTo>
                  <a:lnTo>
                    <a:pt x="35" y="154"/>
                  </a:lnTo>
                  <a:lnTo>
                    <a:pt x="44" y="154"/>
                  </a:lnTo>
                  <a:lnTo>
                    <a:pt x="52" y="152"/>
                  </a:lnTo>
                  <a:lnTo>
                    <a:pt x="67" y="148"/>
                  </a:lnTo>
                  <a:lnTo>
                    <a:pt x="82" y="139"/>
                  </a:lnTo>
                  <a:lnTo>
                    <a:pt x="95" y="129"/>
                  </a:lnTo>
                  <a:lnTo>
                    <a:pt x="105" y="117"/>
                  </a:lnTo>
                  <a:lnTo>
                    <a:pt x="114" y="102"/>
                  </a:lnTo>
                  <a:lnTo>
                    <a:pt x="119" y="86"/>
                  </a:lnTo>
                  <a:lnTo>
                    <a:pt x="120" y="77"/>
                  </a:lnTo>
                  <a:lnTo>
                    <a:pt x="120" y="69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69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70"/>
            <p:cNvSpPr>
              <a:spLocks/>
            </p:cNvSpPr>
            <p:nvPr/>
          </p:nvSpPr>
          <p:spPr bwMode="auto">
            <a:xfrm>
              <a:off x="5590" y="3838"/>
              <a:ext cx="51" cy="126"/>
            </a:xfrm>
            <a:custGeom>
              <a:avLst/>
              <a:gdLst>
                <a:gd name="T0" fmla="*/ 51 w 51"/>
                <a:gd name="T1" fmla="*/ 25 h 126"/>
                <a:gd name="T2" fmla="*/ 51 w 51"/>
                <a:gd name="T3" fmla="*/ 25 h 126"/>
                <a:gd name="T4" fmla="*/ 51 w 51"/>
                <a:gd name="T5" fmla="*/ 13 h 126"/>
                <a:gd name="T6" fmla="*/ 50 w 51"/>
                <a:gd name="T7" fmla="*/ 3 h 126"/>
                <a:gd name="T8" fmla="*/ 50 w 51"/>
                <a:gd name="T9" fmla="*/ 0 h 126"/>
                <a:gd name="T10" fmla="*/ 47 w 51"/>
                <a:gd name="T11" fmla="*/ 1 h 126"/>
                <a:gd name="T12" fmla="*/ 47 w 51"/>
                <a:gd name="T13" fmla="*/ 1 h 126"/>
                <a:gd name="T14" fmla="*/ 39 w 51"/>
                <a:gd name="T15" fmla="*/ 9 h 126"/>
                <a:gd name="T16" fmla="*/ 32 w 51"/>
                <a:gd name="T17" fmla="*/ 19 h 126"/>
                <a:gd name="T18" fmla="*/ 32 w 51"/>
                <a:gd name="T19" fmla="*/ 19 h 126"/>
                <a:gd name="T20" fmla="*/ 23 w 51"/>
                <a:gd name="T21" fmla="*/ 31 h 126"/>
                <a:gd name="T22" fmla="*/ 16 w 51"/>
                <a:gd name="T23" fmla="*/ 44 h 126"/>
                <a:gd name="T24" fmla="*/ 8 w 51"/>
                <a:gd name="T25" fmla="*/ 59 h 126"/>
                <a:gd name="T26" fmla="*/ 4 w 51"/>
                <a:gd name="T27" fmla="*/ 72 h 126"/>
                <a:gd name="T28" fmla="*/ 1 w 51"/>
                <a:gd name="T29" fmla="*/ 87 h 126"/>
                <a:gd name="T30" fmla="*/ 0 w 51"/>
                <a:gd name="T31" fmla="*/ 100 h 126"/>
                <a:gd name="T32" fmla="*/ 0 w 51"/>
                <a:gd name="T33" fmla="*/ 112 h 126"/>
                <a:gd name="T34" fmla="*/ 1 w 51"/>
                <a:gd name="T35" fmla="*/ 122 h 126"/>
                <a:gd name="T36" fmla="*/ 1 w 51"/>
                <a:gd name="T37" fmla="*/ 123 h 126"/>
                <a:gd name="T38" fmla="*/ 2 w 51"/>
                <a:gd name="T39" fmla="*/ 123 h 126"/>
                <a:gd name="T40" fmla="*/ 2 w 51"/>
                <a:gd name="T41" fmla="*/ 123 h 126"/>
                <a:gd name="T42" fmla="*/ 7 w 51"/>
                <a:gd name="T43" fmla="*/ 125 h 126"/>
                <a:gd name="T44" fmla="*/ 7 w 51"/>
                <a:gd name="T45" fmla="*/ 125 h 126"/>
                <a:gd name="T46" fmla="*/ 11 w 51"/>
                <a:gd name="T47" fmla="*/ 126 h 126"/>
                <a:gd name="T48" fmla="*/ 13 w 51"/>
                <a:gd name="T49" fmla="*/ 126 h 126"/>
                <a:gd name="T50" fmla="*/ 13 w 51"/>
                <a:gd name="T51" fmla="*/ 126 h 126"/>
                <a:gd name="T52" fmla="*/ 13 w 51"/>
                <a:gd name="T53" fmla="*/ 126 h 126"/>
                <a:gd name="T54" fmla="*/ 22 w 51"/>
                <a:gd name="T55" fmla="*/ 119 h 126"/>
                <a:gd name="T56" fmla="*/ 29 w 51"/>
                <a:gd name="T57" fmla="*/ 109 h 126"/>
                <a:gd name="T58" fmla="*/ 35 w 51"/>
                <a:gd name="T59" fmla="*/ 97 h 126"/>
                <a:gd name="T60" fmla="*/ 41 w 51"/>
                <a:gd name="T61" fmla="*/ 84 h 126"/>
                <a:gd name="T62" fmla="*/ 45 w 51"/>
                <a:gd name="T63" fmla="*/ 70 h 126"/>
                <a:gd name="T64" fmla="*/ 50 w 51"/>
                <a:gd name="T65" fmla="*/ 56 h 126"/>
                <a:gd name="T66" fmla="*/ 51 w 51"/>
                <a:gd name="T67" fmla="*/ 40 h 126"/>
                <a:gd name="T68" fmla="*/ 51 w 51"/>
                <a:gd name="T69" fmla="*/ 25 h 1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1"/>
                <a:gd name="T106" fmla="*/ 0 h 126"/>
                <a:gd name="T107" fmla="*/ 51 w 51"/>
                <a:gd name="T108" fmla="*/ 126 h 1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1" h="126">
                  <a:moveTo>
                    <a:pt x="51" y="25"/>
                  </a:moveTo>
                  <a:lnTo>
                    <a:pt x="51" y="25"/>
                  </a:lnTo>
                  <a:lnTo>
                    <a:pt x="51" y="1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39" y="9"/>
                  </a:lnTo>
                  <a:lnTo>
                    <a:pt x="32" y="19"/>
                  </a:lnTo>
                  <a:lnTo>
                    <a:pt x="23" y="31"/>
                  </a:lnTo>
                  <a:lnTo>
                    <a:pt x="16" y="44"/>
                  </a:lnTo>
                  <a:lnTo>
                    <a:pt x="8" y="59"/>
                  </a:lnTo>
                  <a:lnTo>
                    <a:pt x="4" y="72"/>
                  </a:lnTo>
                  <a:lnTo>
                    <a:pt x="1" y="87"/>
                  </a:lnTo>
                  <a:lnTo>
                    <a:pt x="0" y="100"/>
                  </a:lnTo>
                  <a:lnTo>
                    <a:pt x="0" y="112"/>
                  </a:lnTo>
                  <a:lnTo>
                    <a:pt x="1" y="122"/>
                  </a:lnTo>
                  <a:lnTo>
                    <a:pt x="1" y="123"/>
                  </a:lnTo>
                  <a:lnTo>
                    <a:pt x="2" y="123"/>
                  </a:lnTo>
                  <a:lnTo>
                    <a:pt x="7" y="125"/>
                  </a:lnTo>
                  <a:lnTo>
                    <a:pt x="11" y="126"/>
                  </a:lnTo>
                  <a:lnTo>
                    <a:pt x="13" y="126"/>
                  </a:lnTo>
                  <a:lnTo>
                    <a:pt x="22" y="119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41" y="84"/>
                  </a:lnTo>
                  <a:lnTo>
                    <a:pt x="45" y="70"/>
                  </a:lnTo>
                  <a:lnTo>
                    <a:pt x="50" y="56"/>
                  </a:lnTo>
                  <a:lnTo>
                    <a:pt x="51" y="40"/>
                  </a:lnTo>
                  <a:lnTo>
                    <a:pt x="51" y="2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271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272"/>
            <p:cNvSpPr>
              <a:spLocks/>
            </p:cNvSpPr>
            <p:nvPr/>
          </p:nvSpPr>
          <p:spPr bwMode="auto">
            <a:xfrm>
              <a:off x="5543" y="3829"/>
              <a:ext cx="41" cy="132"/>
            </a:xfrm>
            <a:custGeom>
              <a:avLst/>
              <a:gdLst>
                <a:gd name="T0" fmla="*/ 11 w 41"/>
                <a:gd name="T1" fmla="*/ 3 h 132"/>
                <a:gd name="T2" fmla="*/ 10 w 41"/>
                <a:gd name="T3" fmla="*/ 0 h 132"/>
                <a:gd name="T4" fmla="*/ 8 w 41"/>
                <a:gd name="T5" fmla="*/ 3 h 132"/>
                <a:gd name="T6" fmla="*/ 8 w 41"/>
                <a:gd name="T7" fmla="*/ 3 h 132"/>
                <a:gd name="T8" fmla="*/ 5 w 41"/>
                <a:gd name="T9" fmla="*/ 13 h 132"/>
                <a:gd name="T10" fmla="*/ 2 w 41"/>
                <a:gd name="T11" fmla="*/ 25 h 132"/>
                <a:gd name="T12" fmla="*/ 2 w 41"/>
                <a:gd name="T13" fmla="*/ 25 h 132"/>
                <a:gd name="T14" fmla="*/ 0 w 41"/>
                <a:gd name="T15" fmla="*/ 40 h 132"/>
                <a:gd name="T16" fmla="*/ 0 w 41"/>
                <a:gd name="T17" fmla="*/ 56 h 132"/>
                <a:gd name="T18" fmla="*/ 0 w 41"/>
                <a:gd name="T19" fmla="*/ 71 h 132"/>
                <a:gd name="T20" fmla="*/ 1 w 41"/>
                <a:gd name="T21" fmla="*/ 85 h 132"/>
                <a:gd name="T22" fmla="*/ 4 w 41"/>
                <a:gd name="T23" fmla="*/ 99 h 132"/>
                <a:gd name="T24" fmla="*/ 8 w 41"/>
                <a:gd name="T25" fmla="*/ 112 h 132"/>
                <a:gd name="T26" fmla="*/ 14 w 41"/>
                <a:gd name="T27" fmla="*/ 122 h 132"/>
                <a:gd name="T28" fmla="*/ 20 w 41"/>
                <a:gd name="T29" fmla="*/ 132 h 132"/>
                <a:gd name="T30" fmla="*/ 22 w 41"/>
                <a:gd name="T31" fmla="*/ 132 h 132"/>
                <a:gd name="T32" fmla="*/ 22 w 41"/>
                <a:gd name="T33" fmla="*/ 132 h 132"/>
                <a:gd name="T34" fmla="*/ 22 w 41"/>
                <a:gd name="T35" fmla="*/ 132 h 132"/>
                <a:gd name="T36" fmla="*/ 26 w 41"/>
                <a:gd name="T37" fmla="*/ 131 h 132"/>
                <a:gd name="T38" fmla="*/ 26 w 41"/>
                <a:gd name="T39" fmla="*/ 131 h 132"/>
                <a:gd name="T40" fmla="*/ 32 w 41"/>
                <a:gd name="T41" fmla="*/ 131 h 132"/>
                <a:gd name="T42" fmla="*/ 33 w 41"/>
                <a:gd name="T43" fmla="*/ 131 h 132"/>
                <a:gd name="T44" fmla="*/ 33 w 41"/>
                <a:gd name="T45" fmla="*/ 129 h 132"/>
                <a:gd name="T46" fmla="*/ 33 w 41"/>
                <a:gd name="T47" fmla="*/ 129 h 132"/>
                <a:gd name="T48" fmla="*/ 36 w 41"/>
                <a:gd name="T49" fmla="*/ 119 h 132"/>
                <a:gd name="T50" fmla="*/ 39 w 41"/>
                <a:gd name="T51" fmla="*/ 107 h 132"/>
                <a:gd name="T52" fmla="*/ 41 w 41"/>
                <a:gd name="T53" fmla="*/ 94 h 132"/>
                <a:gd name="T54" fmla="*/ 39 w 41"/>
                <a:gd name="T55" fmla="*/ 79 h 132"/>
                <a:gd name="T56" fmla="*/ 38 w 41"/>
                <a:gd name="T57" fmla="*/ 65 h 132"/>
                <a:gd name="T58" fmla="*/ 33 w 41"/>
                <a:gd name="T59" fmla="*/ 50 h 132"/>
                <a:gd name="T60" fmla="*/ 29 w 41"/>
                <a:gd name="T61" fmla="*/ 35 h 132"/>
                <a:gd name="T62" fmla="*/ 23 w 41"/>
                <a:gd name="T63" fmla="*/ 22 h 132"/>
                <a:gd name="T64" fmla="*/ 23 w 41"/>
                <a:gd name="T65" fmla="*/ 22 h 132"/>
                <a:gd name="T66" fmla="*/ 17 w 41"/>
                <a:gd name="T67" fmla="*/ 12 h 132"/>
                <a:gd name="T68" fmla="*/ 11 w 41"/>
                <a:gd name="T69" fmla="*/ 3 h 1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"/>
                <a:gd name="T106" fmla="*/ 0 h 132"/>
                <a:gd name="T107" fmla="*/ 41 w 41"/>
                <a:gd name="T108" fmla="*/ 132 h 1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" h="132">
                  <a:moveTo>
                    <a:pt x="11" y="3"/>
                  </a:moveTo>
                  <a:lnTo>
                    <a:pt x="10" y="0"/>
                  </a:lnTo>
                  <a:lnTo>
                    <a:pt x="8" y="3"/>
                  </a:lnTo>
                  <a:lnTo>
                    <a:pt x="5" y="13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0" y="56"/>
                  </a:lnTo>
                  <a:lnTo>
                    <a:pt x="0" y="71"/>
                  </a:lnTo>
                  <a:lnTo>
                    <a:pt x="1" y="85"/>
                  </a:lnTo>
                  <a:lnTo>
                    <a:pt x="4" y="99"/>
                  </a:lnTo>
                  <a:lnTo>
                    <a:pt x="8" y="112"/>
                  </a:lnTo>
                  <a:lnTo>
                    <a:pt x="14" y="122"/>
                  </a:lnTo>
                  <a:lnTo>
                    <a:pt x="20" y="132"/>
                  </a:lnTo>
                  <a:lnTo>
                    <a:pt x="22" y="132"/>
                  </a:lnTo>
                  <a:lnTo>
                    <a:pt x="26" y="131"/>
                  </a:lnTo>
                  <a:lnTo>
                    <a:pt x="32" y="131"/>
                  </a:lnTo>
                  <a:lnTo>
                    <a:pt x="33" y="131"/>
                  </a:lnTo>
                  <a:lnTo>
                    <a:pt x="33" y="129"/>
                  </a:lnTo>
                  <a:lnTo>
                    <a:pt x="36" y="119"/>
                  </a:lnTo>
                  <a:lnTo>
                    <a:pt x="39" y="107"/>
                  </a:lnTo>
                  <a:lnTo>
                    <a:pt x="41" y="94"/>
                  </a:lnTo>
                  <a:lnTo>
                    <a:pt x="39" y="79"/>
                  </a:lnTo>
                  <a:lnTo>
                    <a:pt x="38" y="65"/>
                  </a:lnTo>
                  <a:lnTo>
                    <a:pt x="33" y="50"/>
                  </a:lnTo>
                  <a:lnTo>
                    <a:pt x="29" y="35"/>
                  </a:lnTo>
                  <a:lnTo>
                    <a:pt x="23" y="22"/>
                  </a:lnTo>
                  <a:lnTo>
                    <a:pt x="17" y="12"/>
                  </a:lnTo>
                  <a:lnTo>
                    <a:pt x="11" y="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273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274"/>
            <p:cNvSpPr>
              <a:spLocks/>
            </p:cNvSpPr>
            <p:nvPr/>
          </p:nvSpPr>
          <p:spPr bwMode="auto">
            <a:xfrm>
              <a:off x="5472" y="3860"/>
              <a:ext cx="78" cy="114"/>
            </a:xfrm>
            <a:custGeom>
              <a:avLst/>
              <a:gdLst>
                <a:gd name="T0" fmla="*/ 21 w 78"/>
                <a:gd name="T1" fmla="*/ 13 h 113"/>
                <a:gd name="T2" fmla="*/ 21 w 78"/>
                <a:gd name="T3" fmla="*/ 13 h 113"/>
                <a:gd name="T4" fmla="*/ 10 w 78"/>
                <a:gd name="T5" fmla="*/ 7 h 113"/>
                <a:gd name="T6" fmla="*/ 1 w 78"/>
                <a:gd name="T7" fmla="*/ 1 h 113"/>
                <a:gd name="T8" fmla="*/ 0 w 78"/>
                <a:gd name="T9" fmla="*/ 0 h 113"/>
                <a:gd name="T10" fmla="*/ 0 w 78"/>
                <a:gd name="T11" fmla="*/ 3 h 113"/>
                <a:gd name="T12" fmla="*/ 0 w 78"/>
                <a:gd name="T13" fmla="*/ 3 h 113"/>
                <a:gd name="T14" fmla="*/ 1 w 78"/>
                <a:gd name="T15" fmla="*/ 13 h 113"/>
                <a:gd name="T16" fmla="*/ 3 w 78"/>
                <a:gd name="T17" fmla="*/ 25 h 113"/>
                <a:gd name="T18" fmla="*/ 3 w 78"/>
                <a:gd name="T19" fmla="*/ 25 h 113"/>
                <a:gd name="T20" fmla="*/ 7 w 78"/>
                <a:gd name="T21" fmla="*/ 40 h 113"/>
                <a:gd name="T22" fmla="*/ 15 w 78"/>
                <a:gd name="T23" fmla="*/ 54 h 113"/>
                <a:gd name="T24" fmla="*/ 21 w 78"/>
                <a:gd name="T25" fmla="*/ 82 h 113"/>
                <a:gd name="T26" fmla="*/ 29 w 78"/>
                <a:gd name="T27" fmla="*/ 95 h 113"/>
                <a:gd name="T28" fmla="*/ 38 w 78"/>
                <a:gd name="T29" fmla="*/ 105 h 113"/>
                <a:gd name="T30" fmla="*/ 47 w 78"/>
                <a:gd name="T31" fmla="*/ 114 h 113"/>
                <a:gd name="T32" fmla="*/ 57 w 78"/>
                <a:gd name="T33" fmla="*/ 121 h 113"/>
                <a:gd name="T34" fmla="*/ 68 w 78"/>
                <a:gd name="T35" fmla="*/ 127 h 113"/>
                <a:gd name="T36" fmla="*/ 68 w 78"/>
                <a:gd name="T37" fmla="*/ 127 h 113"/>
                <a:gd name="T38" fmla="*/ 69 w 78"/>
                <a:gd name="T39" fmla="*/ 127 h 113"/>
                <a:gd name="T40" fmla="*/ 69 w 78"/>
                <a:gd name="T41" fmla="*/ 127 h 113"/>
                <a:gd name="T42" fmla="*/ 72 w 78"/>
                <a:gd name="T43" fmla="*/ 124 h 113"/>
                <a:gd name="T44" fmla="*/ 72 w 78"/>
                <a:gd name="T45" fmla="*/ 124 h 113"/>
                <a:gd name="T46" fmla="*/ 76 w 78"/>
                <a:gd name="T47" fmla="*/ 121 h 113"/>
                <a:gd name="T48" fmla="*/ 78 w 78"/>
                <a:gd name="T49" fmla="*/ 121 h 113"/>
                <a:gd name="T50" fmla="*/ 78 w 78"/>
                <a:gd name="T51" fmla="*/ 120 h 113"/>
                <a:gd name="T52" fmla="*/ 78 w 78"/>
                <a:gd name="T53" fmla="*/ 120 h 113"/>
                <a:gd name="T54" fmla="*/ 76 w 78"/>
                <a:gd name="T55" fmla="*/ 108 h 113"/>
                <a:gd name="T56" fmla="*/ 73 w 78"/>
                <a:gd name="T57" fmla="*/ 96 h 113"/>
                <a:gd name="T58" fmla="*/ 68 w 78"/>
                <a:gd name="T59" fmla="*/ 84 h 113"/>
                <a:gd name="T60" fmla="*/ 62 w 78"/>
                <a:gd name="T61" fmla="*/ 71 h 113"/>
                <a:gd name="T62" fmla="*/ 53 w 78"/>
                <a:gd name="T63" fmla="*/ 45 h 113"/>
                <a:gd name="T64" fmla="*/ 43 w 78"/>
                <a:gd name="T65" fmla="*/ 34 h 113"/>
                <a:gd name="T66" fmla="*/ 32 w 78"/>
                <a:gd name="T67" fmla="*/ 23 h 113"/>
                <a:gd name="T68" fmla="*/ 21 w 78"/>
                <a:gd name="T69" fmla="*/ 13 h 1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13"/>
                <a:gd name="T107" fmla="*/ 78 w 78"/>
                <a:gd name="T108" fmla="*/ 113 h 1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13">
                  <a:moveTo>
                    <a:pt x="21" y="13"/>
                  </a:moveTo>
                  <a:lnTo>
                    <a:pt x="21" y="13"/>
                  </a:lnTo>
                  <a:lnTo>
                    <a:pt x="10" y="7"/>
                  </a:lnTo>
                  <a:lnTo>
                    <a:pt x="1" y="1"/>
                  </a:lnTo>
                  <a:lnTo>
                    <a:pt x="0" y="0"/>
                  </a:lnTo>
                  <a:lnTo>
                    <a:pt x="0" y="3"/>
                  </a:lnTo>
                  <a:lnTo>
                    <a:pt x="1" y="13"/>
                  </a:lnTo>
                  <a:lnTo>
                    <a:pt x="3" y="25"/>
                  </a:lnTo>
                  <a:lnTo>
                    <a:pt x="7" y="40"/>
                  </a:lnTo>
                  <a:lnTo>
                    <a:pt x="15" y="54"/>
                  </a:lnTo>
                  <a:lnTo>
                    <a:pt x="21" y="68"/>
                  </a:lnTo>
                  <a:lnTo>
                    <a:pt x="29" y="81"/>
                  </a:lnTo>
                  <a:lnTo>
                    <a:pt x="38" y="91"/>
                  </a:lnTo>
                  <a:lnTo>
                    <a:pt x="47" y="100"/>
                  </a:lnTo>
                  <a:lnTo>
                    <a:pt x="57" y="107"/>
                  </a:lnTo>
                  <a:lnTo>
                    <a:pt x="68" y="113"/>
                  </a:lnTo>
                  <a:lnTo>
                    <a:pt x="69" y="113"/>
                  </a:lnTo>
                  <a:lnTo>
                    <a:pt x="72" y="110"/>
                  </a:lnTo>
                  <a:lnTo>
                    <a:pt x="76" y="107"/>
                  </a:lnTo>
                  <a:lnTo>
                    <a:pt x="78" y="107"/>
                  </a:lnTo>
                  <a:lnTo>
                    <a:pt x="78" y="106"/>
                  </a:lnTo>
                  <a:lnTo>
                    <a:pt x="76" y="94"/>
                  </a:lnTo>
                  <a:lnTo>
                    <a:pt x="73" y="82"/>
                  </a:lnTo>
                  <a:lnTo>
                    <a:pt x="68" y="70"/>
                  </a:lnTo>
                  <a:lnTo>
                    <a:pt x="62" y="57"/>
                  </a:lnTo>
                  <a:lnTo>
                    <a:pt x="53" y="45"/>
                  </a:lnTo>
                  <a:lnTo>
                    <a:pt x="43" y="34"/>
                  </a:lnTo>
                  <a:lnTo>
                    <a:pt x="32" y="23"/>
                  </a:lnTo>
                  <a:lnTo>
                    <a:pt x="21" y="13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275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276"/>
            <p:cNvSpPr>
              <a:spLocks/>
            </p:cNvSpPr>
            <p:nvPr/>
          </p:nvSpPr>
          <p:spPr bwMode="auto">
            <a:xfrm>
              <a:off x="5412" y="3923"/>
              <a:ext cx="118" cy="72"/>
            </a:xfrm>
            <a:custGeom>
              <a:avLst/>
              <a:gdLst>
                <a:gd name="T0" fmla="*/ 14 w 117"/>
                <a:gd name="T1" fmla="*/ 21 h 72"/>
                <a:gd name="T2" fmla="*/ 14 w 117"/>
                <a:gd name="T3" fmla="*/ 21 h 72"/>
                <a:gd name="T4" fmla="*/ 25 w 117"/>
                <a:gd name="T5" fmla="*/ 32 h 72"/>
                <a:gd name="T6" fmla="*/ 36 w 117"/>
                <a:gd name="T7" fmla="*/ 43 h 72"/>
                <a:gd name="T8" fmla="*/ 50 w 117"/>
                <a:gd name="T9" fmla="*/ 52 h 72"/>
                <a:gd name="T10" fmla="*/ 77 w 117"/>
                <a:gd name="T11" fmla="*/ 59 h 72"/>
                <a:gd name="T12" fmla="*/ 89 w 117"/>
                <a:gd name="T13" fmla="*/ 65 h 72"/>
                <a:gd name="T14" fmla="*/ 102 w 117"/>
                <a:gd name="T15" fmla="*/ 69 h 72"/>
                <a:gd name="T16" fmla="*/ 114 w 117"/>
                <a:gd name="T17" fmla="*/ 72 h 72"/>
                <a:gd name="T18" fmla="*/ 125 w 117"/>
                <a:gd name="T19" fmla="*/ 72 h 72"/>
                <a:gd name="T20" fmla="*/ 125 w 117"/>
                <a:gd name="T21" fmla="*/ 72 h 72"/>
                <a:gd name="T22" fmla="*/ 125 w 117"/>
                <a:gd name="T23" fmla="*/ 71 h 72"/>
                <a:gd name="T24" fmla="*/ 125 w 117"/>
                <a:gd name="T25" fmla="*/ 71 h 72"/>
                <a:gd name="T26" fmla="*/ 128 w 117"/>
                <a:gd name="T27" fmla="*/ 66 h 72"/>
                <a:gd name="T28" fmla="*/ 128 w 117"/>
                <a:gd name="T29" fmla="*/ 66 h 72"/>
                <a:gd name="T30" fmla="*/ 131 w 117"/>
                <a:gd name="T31" fmla="*/ 62 h 72"/>
                <a:gd name="T32" fmla="*/ 131 w 117"/>
                <a:gd name="T33" fmla="*/ 62 h 72"/>
                <a:gd name="T34" fmla="*/ 131 w 117"/>
                <a:gd name="T35" fmla="*/ 60 h 72"/>
                <a:gd name="T36" fmla="*/ 131 w 117"/>
                <a:gd name="T37" fmla="*/ 60 h 72"/>
                <a:gd name="T38" fmla="*/ 125 w 117"/>
                <a:gd name="T39" fmla="*/ 52 h 72"/>
                <a:gd name="T40" fmla="*/ 117 w 117"/>
                <a:gd name="T41" fmla="*/ 41 h 72"/>
                <a:gd name="T42" fmla="*/ 106 w 117"/>
                <a:gd name="T43" fmla="*/ 32 h 72"/>
                <a:gd name="T44" fmla="*/ 95 w 117"/>
                <a:gd name="T45" fmla="*/ 25 h 72"/>
                <a:gd name="T46" fmla="*/ 83 w 117"/>
                <a:gd name="T47" fmla="*/ 18 h 72"/>
                <a:gd name="T48" fmla="*/ 54 w 117"/>
                <a:gd name="T49" fmla="*/ 12 h 72"/>
                <a:gd name="T50" fmla="*/ 39 w 117"/>
                <a:gd name="T51" fmla="*/ 6 h 72"/>
                <a:gd name="T52" fmla="*/ 25 w 117"/>
                <a:gd name="T53" fmla="*/ 3 h 72"/>
                <a:gd name="T54" fmla="*/ 25 w 117"/>
                <a:gd name="T55" fmla="*/ 3 h 72"/>
                <a:gd name="T56" fmla="*/ 13 w 117"/>
                <a:gd name="T57" fmla="*/ 2 h 72"/>
                <a:gd name="T58" fmla="*/ 3 w 117"/>
                <a:gd name="T59" fmla="*/ 0 h 72"/>
                <a:gd name="T60" fmla="*/ 0 w 117"/>
                <a:gd name="T61" fmla="*/ 0 h 72"/>
                <a:gd name="T62" fmla="*/ 1 w 117"/>
                <a:gd name="T63" fmla="*/ 3 h 72"/>
                <a:gd name="T64" fmla="*/ 1 w 117"/>
                <a:gd name="T65" fmla="*/ 3 h 72"/>
                <a:gd name="T66" fmla="*/ 7 w 117"/>
                <a:gd name="T67" fmla="*/ 12 h 72"/>
                <a:gd name="T68" fmla="*/ 14 w 117"/>
                <a:gd name="T69" fmla="*/ 21 h 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"/>
                <a:gd name="T106" fmla="*/ 0 h 72"/>
                <a:gd name="T107" fmla="*/ 117 w 117"/>
                <a:gd name="T108" fmla="*/ 72 h 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" h="72">
                  <a:moveTo>
                    <a:pt x="14" y="21"/>
                  </a:moveTo>
                  <a:lnTo>
                    <a:pt x="14" y="21"/>
                  </a:lnTo>
                  <a:lnTo>
                    <a:pt x="25" y="32"/>
                  </a:lnTo>
                  <a:lnTo>
                    <a:pt x="36" y="43"/>
                  </a:lnTo>
                  <a:lnTo>
                    <a:pt x="50" y="52"/>
                  </a:lnTo>
                  <a:lnTo>
                    <a:pt x="63" y="59"/>
                  </a:lnTo>
                  <a:lnTo>
                    <a:pt x="75" y="65"/>
                  </a:lnTo>
                  <a:lnTo>
                    <a:pt x="88" y="69"/>
                  </a:lnTo>
                  <a:lnTo>
                    <a:pt x="100" y="72"/>
                  </a:lnTo>
                  <a:lnTo>
                    <a:pt x="111" y="72"/>
                  </a:lnTo>
                  <a:lnTo>
                    <a:pt x="111" y="71"/>
                  </a:lnTo>
                  <a:lnTo>
                    <a:pt x="114" y="66"/>
                  </a:lnTo>
                  <a:lnTo>
                    <a:pt x="117" y="62"/>
                  </a:lnTo>
                  <a:lnTo>
                    <a:pt x="117" y="60"/>
                  </a:lnTo>
                  <a:lnTo>
                    <a:pt x="111" y="52"/>
                  </a:lnTo>
                  <a:lnTo>
                    <a:pt x="103" y="41"/>
                  </a:lnTo>
                  <a:lnTo>
                    <a:pt x="92" y="32"/>
                  </a:lnTo>
                  <a:lnTo>
                    <a:pt x="81" y="25"/>
                  </a:lnTo>
                  <a:lnTo>
                    <a:pt x="69" y="18"/>
                  </a:lnTo>
                  <a:lnTo>
                    <a:pt x="54" y="12"/>
                  </a:lnTo>
                  <a:lnTo>
                    <a:pt x="39" y="6"/>
                  </a:lnTo>
                  <a:lnTo>
                    <a:pt x="25" y="3"/>
                  </a:lnTo>
                  <a:lnTo>
                    <a:pt x="1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7" y="12"/>
                  </a:lnTo>
                  <a:lnTo>
                    <a:pt x="14" y="21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277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278"/>
            <p:cNvSpPr>
              <a:spLocks/>
            </p:cNvSpPr>
            <p:nvPr/>
          </p:nvSpPr>
          <p:spPr bwMode="auto">
            <a:xfrm>
              <a:off x="5387" y="3992"/>
              <a:ext cx="132" cy="40"/>
            </a:xfrm>
            <a:custGeom>
              <a:avLst/>
              <a:gdLst>
                <a:gd name="T0" fmla="*/ 131 w 132"/>
                <a:gd name="T1" fmla="*/ 30 h 40"/>
                <a:gd name="T2" fmla="*/ 132 w 132"/>
                <a:gd name="T3" fmla="*/ 30 h 40"/>
                <a:gd name="T4" fmla="*/ 132 w 132"/>
                <a:gd name="T5" fmla="*/ 28 h 40"/>
                <a:gd name="T6" fmla="*/ 132 w 132"/>
                <a:gd name="T7" fmla="*/ 28 h 40"/>
                <a:gd name="T8" fmla="*/ 132 w 132"/>
                <a:gd name="T9" fmla="*/ 24 h 40"/>
                <a:gd name="T10" fmla="*/ 132 w 132"/>
                <a:gd name="T11" fmla="*/ 24 h 40"/>
                <a:gd name="T12" fmla="*/ 132 w 132"/>
                <a:gd name="T13" fmla="*/ 18 h 40"/>
                <a:gd name="T14" fmla="*/ 132 w 132"/>
                <a:gd name="T15" fmla="*/ 18 h 40"/>
                <a:gd name="T16" fmla="*/ 132 w 132"/>
                <a:gd name="T17" fmla="*/ 16 h 40"/>
                <a:gd name="T18" fmla="*/ 132 w 132"/>
                <a:gd name="T19" fmla="*/ 16 h 40"/>
                <a:gd name="T20" fmla="*/ 122 w 132"/>
                <a:gd name="T21" fmla="*/ 11 h 40"/>
                <a:gd name="T22" fmla="*/ 110 w 132"/>
                <a:gd name="T23" fmla="*/ 6 h 40"/>
                <a:gd name="T24" fmla="*/ 97 w 132"/>
                <a:gd name="T25" fmla="*/ 3 h 40"/>
                <a:gd name="T26" fmla="*/ 84 w 132"/>
                <a:gd name="T27" fmla="*/ 0 h 40"/>
                <a:gd name="T28" fmla="*/ 69 w 132"/>
                <a:gd name="T29" fmla="*/ 0 h 40"/>
                <a:gd name="T30" fmla="*/ 54 w 132"/>
                <a:gd name="T31" fmla="*/ 0 h 40"/>
                <a:gd name="T32" fmla="*/ 38 w 132"/>
                <a:gd name="T33" fmla="*/ 3 h 40"/>
                <a:gd name="T34" fmla="*/ 23 w 132"/>
                <a:gd name="T35" fmla="*/ 6 h 40"/>
                <a:gd name="T36" fmla="*/ 23 w 132"/>
                <a:gd name="T37" fmla="*/ 6 h 40"/>
                <a:gd name="T38" fmla="*/ 12 w 132"/>
                <a:gd name="T39" fmla="*/ 9 h 40"/>
                <a:gd name="T40" fmla="*/ 3 w 132"/>
                <a:gd name="T41" fmla="*/ 13 h 40"/>
                <a:gd name="T42" fmla="*/ 0 w 132"/>
                <a:gd name="T43" fmla="*/ 15 h 40"/>
                <a:gd name="T44" fmla="*/ 3 w 132"/>
                <a:gd name="T45" fmla="*/ 16 h 40"/>
                <a:gd name="T46" fmla="*/ 3 w 132"/>
                <a:gd name="T47" fmla="*/ 16 h 40"/>
                <a:gd name="T48" fmla="*/ 12 w 132"/>
                <a:gd name="T49" fmla="*/ 22 h 40"/>
                <a:gd name="T50" fmla="*/ 22 w 132"/>
                <a:gd name="T51" fmla="*/ 27 h 40"/>
                <a:gd name="T52" fmla="*/ 22 w 132"/>
                <a:gd name="T53" fmla="*/ 27 h 40"/>
                <a:gd name="T54" fmla="*/ 37 w 132"/>
                <a:gd name="T55" fmla="*/ 33 h 40"/>
                <a:gd name="T56" fmla="*/ 51 w 132"/>
                <a:gd name="T57" fmla="*/ 35 h 40"/>
                <a:gd name="T58" fmla="*/ 67 w 132"/>
                <a:gd name="T59" fmla="*/ 38 h 40"/>
                <a:gd name="T60" fmla="*/ 82 w 132"/>
                <a:gd name="T61" fmla="*/ 40 h 40"/>
                <a:gd name="T62" fmla="*/ 95 w 132"/>
                <a:gd name="T63" fmla="*/ 40 h 40"/>
                <a:gd name="T64" fmla="*/ 109 w 132"/>
                <a:gd name="T65" fmla="*/ 37 h 40"/>
                <a:gd name="T66" fmla="*/ 120 w 132"/>
                <a:gd name="T67" fmla="*/ 34 h 40"/>
                <a:gd name="T68" fmla="*/ 131 w 132"/>
                <a:gd name="T69" fmla="*/ 3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2"/>
                <a:gd name="T106" fmla="*/ 0 h 40"/>
                <a:gd name="T107" fmla="*/ 132 w 132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2" h="40">
                  <a:moveTo>
                    <a:pt x="131" y="30"/>
                  </a:moveTo>
                  <a:lnTo>
                    <a:pt x="132" y="30"/>
                  </a:lnTo>
                  <a:lnTo>
                    <a:pt x="132" y="28"/>
                  </a:lnTo>
                  <a:lnTo>
                    <a:pt x="132" y="24"/>
                  </a:lnTo>
                  <a:lnTo>
                    <a:pt x="132" y="18"/>
                  </a:lnTo>
                  <a:lnTo>
                    <a:pt x="132" y="16"/>
                  </a:lnTo>
                  <a:lnTo>
                    <a:pt x="122" y="11"/>
                  </a:lnTo>
                  <a:lnTo>
                    <a:pt x="110" y="6"/>
                  </a:lnTo>
                  <a:lnTo>
                    <a:pt x="97" y="3"/>
                  </a:lnTo>
                  <a:lnTo>
                    <a:pt x="84" y="0"/>
                  </a:lnTo>
                  <a:lnTo>
                    <a:pt x="69" y="0"/>
                  </a:lnTo>
                  <a:lnTo>
                    <a:pt x="54" y="0"/>
                  </a:lnTo>
                  <a:lnTo>
                    <a:pt x="38" y="3"/>
                  </a:lnTo>
                  <a:lnTo>
                    <a:pt x="23" y="6"/>
                  </a:lnTo>
                  <a:lnTo>
                    <a:pt x="12" y="9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3" y="16"/>
                  </a:lnTo>
                  <a:lnTo>
                    <a:pt x="12" y="22"/>
                  </a:lnTo>
                  <a:lnTo>
                    <a:pt x="22" y="27"/>
                  </a:lnTo>
                  <a:lnTo>
                    <a:pt x="37" y="33"/>
                  </a:lnTo>
                  <a:lnTo>
                    <a:pt x="51" y="35"/>
                  </a:lnTo>
                  <a:lnTo>
                    <a:pt x="67" y="38"/>
                  </a:lnTo>
                  <a:lnTo>
                    <a:pt x="82" y="40"/>
                  </a:lnTo>
                  <a:lnTo>
                    <a:pt x="95" y="40"/>
                  </a:lnTo>
                  <a:lnTo>
                    <a:pt x="109" y="37"/>
                  </a:lnTo>
                  <a:lnTo>
                    <a:pt x="120" y="34"/>
                  </a:lnTo>
                  <a:lnTo>
                    <a:pt x="131" y="30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279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280"/>
            <p:cNvSpPr>
              <a:spLocks/>
            </p:cNvSpPr>
            <p:nvPr/>
          </p:nvSpPr>
          <p:spPr bwMode="auto">
            <a:xfrm>
              <a:off x="5400" y="4036"/>
              <a:ext cx="125" cy="58"/>
            </a:xfrm>
            <a:custGeom>
              <a:avLst/>
              <a:gdLst>
                <a:gd name="T0" fmla="*/ 125 w 125"/>
                <a:gd name="T1" fmla="*/ 12 h 58"/>
                <a:gd name="T2" fmla="*/ 125 w 125"/>
                <a:gd name="T3" fmla="*/ 12 h 58"/>
                <a:gd name="T4" fmla="*/ 125 w 125"/>
                <a:gd name="T5" fmla="*/ 11 h 58"/>
                <a:gd name="T6" fmla="*/ 125 w 125"/>
                <a:gd name="T7" fmla="*/ 11 h 58"/>
                <a:gd name="T8" fmla="*/ 122 w 125"/>
                <a:gd name="T9" fmla="*/ 6 h 58"/>
                <a:gd name="T10" fmla="*/ 122 w 125"/>
                <a:gd name="T11" fmla="*/ 6 h 58"/>
                <a:gd name="T12" fmla="*/ 120 w 125"/>
                <a:gd name="T13" fmla="*/ 2 h 58"/>
                <a:gd name="T14" fmla="*/ 120 w 125"/>
                <a:gd name="T15" fmla="*/ 2 h 58"/>
                <a:gd name="T16" fmla="*/ 119 w 125"/>
                <a:gd name="T17" fmla="*/ 0 h 58"/>
                <a:gd name="T18" fmla="*/ 119 w 125"/>
                <a:gd name="T19" fmla="*/ 0 h 58"/>
                <a:gd name="T20" fmla="*/ 109 w 125"/>
                <a:gd name="T21" fmla="*/ 0 h 58"/>
                <a:gd name="T22" fmla="*/ 96 w 125"/>
                <a:gd name="T23" fmla="*/ 0 h 58"/>
                <a:gd name="T24" fmla="*/ 82 w 125"/>
                <a:gd name="T25" fmla="*/ 3 h 58"/>
                <a:gd name="T26" fmla="*/ 69 w 125"/>
                <a:gd name="T27" fmla="*/ 8 h 58"/>
                <a:gd name="T28" fmla="*/ 56 w 125"/>
                <a:gd name="T29" fmla="*/ 14 h 58"/>
                <a:gd name="T30" fmla="*/ 43 w 125"/>
                <a:gd name="T31" fmla="*/ 21 h 58"/>
                <a:gd name="T32" fmla="*/ 29 w 125"/>
                <a:gd name="T33" fmla="*/ 30 h 58"/>
                <a:gd name="T34" fmla="*/ 18 w 125"/>
                <a:gd name="T35" fmla="*/ 39 h 58"/>
                <a:gd name="T36" fmla="*/ 18 w 125"/>
                <a:gd name="T37" fmla="*/ 39 h 58"/>
                <a:gd name="T38" fmla="*/ 9 w 125"/>
                <a:gd name="T39" fmla="*/ 47 h 58"/>
                <a:gd name="T40" fmla="*/ 1 w 125"/>
                <a:gd name="T41" fmla="*/ 55 h 58"/>
                <a:gd name="T42" fmla="*/ 0 w 125"/>
                <a:gd name="T43" fmla="*/ 58 h 58"/>
                <a:gd name="T44" fmla="*/ 3 w 125"/>
                <a:gd name="T45" fmla="*/ 58 h 58"/>
                <a:gd name="T46" fmla="*/ 3 w 125"/>
                <a:gd name="T47" fmla="*/ 58 h 58"/>
                <a:gd name="T48" fmla="*/ 15 w 125"/>
                <a:gd name="T49" fmla="*/ 58 h 58"/>
                <a:gd name="T50" fmla="*/ 26 w 125"/>
                <a:gd name="T51" fmla="*/ 58 h 58"/>
                <a:gd name="T52" fmla="*/ 26 w 125"/>
                <a:gd name="T53" fmla="*/ 58 h 58"/>
                <a:gd name="T54" fmla="*/ 41 w 125"/>
                <a:gd name="T55" fmla="*/ 56 h 58"/>
                <a:gd name="T56" fmla="*/ 56 w 125"/>
                <a:gd name="T57" fmla="*/ 53 h 58"/>
                <a:gd name="T58" fmla="*/ 71 w 125"/>
                <a:gd name="T59" fmla="*/ 49 h 58"/>
                <a:gd name="T60" fmla="*/ 85 w 125"/>
                <a:gd name="T61" fmla="*/ 43 h 58"/>
                <a:gd name="T62" fmla="*/ 97 w 125"/>
                <a:gd name="T63" fmla="*/ 37 h 58"/>
                <a:gd name="T64" fmla="*/ 109 w 125"/>
                <a:gd name="T65" fmla="*/ 30 h 58"/>
                <a:gd name="T66" fmla="*/ 118 w 125"/>
                <a:gd name="T67" fmla="*/ 21 h 58"/>
                <a:gd name="T68" fmla="*/ 125 w 125"/>
                <a:gd name="T69" fmla="*/ 12 h 5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5"/>
                <a:gd name="T106" fmla="*/ 0 h 58"/>
                <a:gd name="T107" fmla="*/ 125 w 125"/>
                <a:gd name="T108" fmla="*/ 58 h 5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5" h="58">
                  <a:moveTo>
                    <a:pt x="125" y="12"/>
                  </a:moveTo>
                  <a:lnTo>
                    <a:pt x="125" y="12"/>
                  </a:lnTo>
                  <a:lnTo>
                    <a:pt x="125" y="11"/>
                  </a:lnTo>
                  <a:lnTo>
                    <a:pt x="122" y="6"/>
                  </a:lnTo>
                  <a:lnTo>
                    <a:pt x="120" y="2"/>
                  </a:lnTo>
                  <a:lnTo>
                    <a:pt x="119" y="0"/>
                  </a:lnTo>
                  <a:lnTo>
                    <a:pt x="109" y="0"/>
                  </a:lnTo>
                  <a:lnTo>
                    <a:pt x="96" y="0"/>
                  </a:lnTo>
                  <a:lnTo>
                    <a:pt x="82" y="3"/>
                  </a:lnTo>
                  <a:lnTo>
                    <a:pt x="69" y="8"/>
                  </a:lnTo>
                  <a:lnTo>
                    <a:pt x="56" y="14"/>
                  </a:lnTo>
                  <a:lnTo>
                    <a:pt x="43" y="21"/>
                  </a:lnTo>
                  <a:lnTo>
                    <a:pt x="29" y="30"/>
                  </a:lnTo>
                  <a:lnTo>
                    <a:pt x="18" y="39"/>
                  </a:lnTo>
                  <a:lnTo>
                    <a:pt x="9" y="47"/>
                  </a:lnTo>
                  <a:lnTo>
                    <a:pt x="1" y="55"/>
                  </a:lnTo>
                  <a:lnTo>
                    <a:pt x="0" y="58"/>
                  </a:lnTo>
                  <a:lnTo>
                    <a:pt x="3" y="58"/>
                  </a:lnTo>
                  <a:lnTo>
                    <a:pt x="15" y="58"/>
                  </a:lnTo>
                  <a:lnTo>
                    <a:pt x="26" y="58"/>
                  </a:lnTo>
                  <a:lnTo>
                    <a:pt x="41" y="56"/>
                  </a:lnTo>
                  <a:lnTo>
                    <a:pt x="56" y="53"/>
                  </a:lnTo>
                  <a:lnTo>
                    <a:pt x="71" y="49"/>
                  </a:lnTo>
                  <a:lnTo>
                    <a:pt x="85" y="43"/>
                  </a:lnTo>
                  <a:lnTo>
                    <a:pt x="97" y="37"/>
                  </a:lnTo>
                  <a:lnTo>
                    <a:pt x="109" y="30"/>
                  </a:lnTo>
                  <a:lnTo>
                    <a:pt x="118" y="21"/>
                  </a:lnTo>
                  <a:lnTo>
                    <a:pt x="125" y="12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281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282"/>
            <p:cNvSpPr>
              <a:spLocks/>
            </p:cNvSpPr>
            <p:nvPr/>
          </p:nvSpPr>
          <p:spPr bwMode="auto">
            <a:xfrm>
              <a:off x="5451" y="4061"/>
              <a:ext cx="91" cy="104"/>
            </a:xfrm>
            <a:custGeom>
              <a:avLst/>
              <a:gdLst>
                <a:gd name="T0" fmla="*/ 73 w 92"/>
                <a:gd name="T1" fmla="*/ 5 h 103"/>
                <a:gd name="T2" fmla="*/ 73 w 92"/>
                <a:gd name="T3" fmla="*/ 5 h 103"/>
                <a:gd name="T4" fmla="*/ 69 w 92"/>
                <a:gd name="T5" fmla="*/ 0 h 103"/>
                <a:gd name="T6" fmla="*/ 69 w 92"/>
                <a:gd name="T7" fmla="*/ 0 h 103"/>
                <a:gd name="T8" fmla="*/ 69 w 92"/>
                <a:gd name="T9" fmla="*/ 0 h 103"/>
                <a:gd name="T10" fmla="*/ 69 w 92"/>
                <a:gd name="T11" fmla="*/ 0 h 103"/>
                <a:gd name="T12" fmla="*/ 57 w 92"/>
                <a:gd name="T13" fmla="*/ 5 h 103"/>
                <a:gd name="T14" fmla="*/ 47 w 92"/>
                <a:gd name="T15" fmla="*/ 11 h 103"/>
                <a:gd name="T16" fmla="*/ 46 w 92"/>
                <a:gd name="T17" fmla="*/ 18 h 103"/>
                <a:gd name="T18" fmla="*/ 40 w 92"/>
                <a:gd name="T19" fmla="*/ 28 h 103"/>
                <a:gd name="T20" fmla="*/ 30 w 92"/>
                <a:gd name="T21" fmla="*/ 40 h 103"/>
                <a:gd name="T22" fmla="*/ 21 w 92"/>
                <a:gd name="T23" fmla="*/ 66 h 103"/>
                <a:gd name="T24" fmla="*/ 14 w 92"/>
                <a:gd name="T25" fmla="*/ 79 h 103"/>
                <a:gd name="T26" fmla="*/ 8 w 92"/>
                <a:gd name="T27" fmla="*/ 94 h 103"/>
                <a:gd name="T28" fmla="*/ 8 w 92"/>
                <a:gd name="T29" fmla="*/ 94 h 103"/>
                <a:gd name="T30" fmla="*/ 3 w 92"/>
                <a:gd name="T31" fmla="*/ 104 h 103"/>
                <a:gd name="T32" fmla="*/ 0 w 92"/>
                <a:gd name="T33" fmla="*/ 114 h 103"/>
                <a:gd name="T34" fmla="*/ 0 w 92"/>
                <a:gd name="T35" fmla="*/ 117 h 103"/>
                <a:gd name="T36" fmla="*/ 2 w 92"/>
                <a:gd name="T37" fmla="*/ 116 h 103"/>
                <a:gd name="T38" fmla="*/ 2 w 92"/>
                <a:gd name="T39" fmla="*/ 116 h 103"/>
                <a:gd name="T40" fmla="*/ 12 w 92"/>
                <a:gd name="T41" fmla="*/ 111 h 103"/>
                <a:gd name="T42" fmla="*/ 22 w 92"/>
                <a:gd name="T43" fmla="*/ 107 h 103"/>
                <a:gd name="T44" fmla="*/ 22 w 92"/>
                <a:gd name="T45" fmla="*/ 107 h 103"/>
                <a:gd name="T46" fmla="*/ 36 w 92"/>
                <a:gd name="T47" fmla="*/ 98 h 103"/>
                <a:gd name="T48" fmla="*/ 46 w 92"/>
                <a:gd name="T49" fmla="*/ 89 h 103"/>
                <a:gd name="T50" fmla="*/ 46 w 92"/>
                <a:gd name="T51" fmla="*/ 79 h 103"/>
                <a:gd name="T52" fmla="*/ 55 w 92"/>
                <a:gd name="T53" fmla="*/ 67 h 103"/>
                <a:gd name="T54" fmla="*/ 64 w 92"/>
                <a:gd name="T55" fmla="*/ 41 h 103"/>
                <a:gd name="T56" fmla="*/ 70 w 92"/>
                <a:gd name="T57" fmla="*/ 30 h 103"/>
                <a:gd name="T58" fmla="*/ 75 w 92"/>
                <a:gd name="T59" fmla="*/ 19 h 103"/>
                <a:gd name="T60" fmla="*/ 78 w 92"/>
                <a:gd name="T61" fmla="*/ 8 h 103"/>
                <a:gd name="T62" fmla="*/ 78 w 92"/>
                <a:gd name="T63" fmla="*/ 8 h 103"/>
                <a:gd name="T64" fmla="*/ 78 w 92"/>
                <a:gd name="T65" fmla="*/ 6 h 103"/>
                <a:gd name="T66" fmla="*/ 78 w 92"/>
                <a:gd name="T67" fmla="*/ 6 h 103"/>
                <a:gd name="T68" fmla="*/ 73 w 92"/>
                <a:gd name="T69" fmla="*/ 5 h 10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2"/>
                <a:gd name="T106" fmla="*/ 0 h 103"/>
                <a:gd name="T107" fmla="*/ 92 w 92"/>
                <a:gd name="T108" fmla="*/ 103 h 10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2" h="103">
                  <a:moveTo>
                    <a:pt x="87" y="5"/>
                  </a:moveTo>
                  <a:lnTo>
                    <a:pt x="87" y="5"/>
                  </a:lnTo>
                  <a:lnTo>
                    <a:pt x="83" y="0"/>
                  </a:lnTo>
                  <a:lnTo>
                    <a:pt x="71" y="5"/>
                  </a:lnTo>
                  <a:lnTo>
                    <a:pt x="61" y="11"/>
                  </a:lnTo>
                  <a:lnTo>
                    <a:pt x="50" y="18"/>
                  </a:lnTo>
                  <a:lnTo>
                    <a:pt x="40" y="28"/>
                  </a:lnTo>
                  <a:lnTo>
                    <a:pt x="30" y="40"/>
                  </a:lnTo>
                  <a:lnTo>
                    <a:pt x="21" y="52"/>
                  </a:lnTo>
                  <a:lnTo>
                    <a:pt x="14" y="65"/>
                  </a:lnTo>
                  <a:lnTo>
                    <a:pt x="8" y="80"/>
                  </a:lnTo>
                  <a:lnTo>
                    <a:pt x="3" y="90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2" y="102"/>
                  </a:lnTo>
                  <a:lnTo>
                    <a:pt x="12" y="97"/>
                  </a:lnTo>
                  <a:lnTo>
                    <a:pt x="22" y="93"/>
                  </a:lnTo>
                  <a:lnTo>
                    <a:pt x="36" y="84"/>
                  </a:lnTo>
                  <a:lnTo>
                    <a:pt x="49" y="75"/>
                  </a:lnTo>
                  <a:lnTo>
                    <a:pt x="59" y="65"/>
                  </a:lnTo>
                  <a:lnTo>
                    <a:pt x="69" y="53"/>
                  </a:lnTo>
                  <a:lnTo>
                    <a:pt x="78" y="41"/>
                  </a:lnTo>
                  <a:lnTo>
                    <a:pt x="84" y="30"/>
                  </a:lnTo>
                  <a:lnTo>
                    <a:pt x="89" y="19"/>
                  </a:lnTo>
                  <a:lnTo>
                    <a:pt x="92" y="8"/>
                  </a:lnTo>
                  <a:lnTo>
                    <a:pt x="92" y="6"/>
                  </a:lnTo>
                  <a:lnTo>
                    <a:pt x="87" y="5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283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  <a:close/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284"/>
            <p:cNvSpPr>
              <a:spLocks/>
            </p:cNvSpPr>
            <p:nvPr/>
          </p:nvSpPr>
          <p:spPr bwMode="auto">
            <a:xfrm>
              <a:off x="5496" y="3867"/>
              <a:ext cx="264" cy="334"/>
            </a:xfrm>
            <a:custGeom>
              <a:avLst/>
              <a:gdLst>
                <a:gd name="T0" fmla="*/ 263 w 264"/>
                <a:gd name="T1" fmla="*/ 171 h 334"/>
                <a:gd name="T2" fmla="*/ 264 w 264"/>
                <a:gd name="T3" fmla="*/ 146 h 334"/>
                <a:gd name="T4" fmla="*/ 236 w 264"/>
                <a:gd name="T5" fmla="*/ 137 h 334"/>
                <a:gd name="T6" fmla="*/ 207 w 264"/>
                <a:gd name="T7" fmla="*/ 133 h 334"/>
                <a:gd name="T8" fmla="*/ 221 w 264"/>
                <a:gd name="T9" fmla="*/ 109 h 334"/>
                <a:gd name="T10" fmla="*/ 238 w 264"/>
                <a:gd name="T11" fmla="*/ 97 h 334"/>
                <a:gd name="T12" fmla="*/ 245 w 264"/>
                <a:gd name="T13" fmla="*/ 72 h 334"/>
                <a:gd name="T14" fmla="*/ 221 w 264"/>
                <a:gd name="T15" fmla="*/ 63 h 334"/>
                <a:gd name="T16" fmla="*/ 201 w 264"/>
                <a:gd name="T17" fmla="*/ 68 h 334"/>
                <a:gd name="T18" fmla="*/ 174 w 264"/>
                <a:gd name="T19" fmla="*/ 65 h 334"/>
                <a:gd name="T20" fmla="*/ 189 w 264"/>
                <a:gd name="T21" fmla="*/ 40 h 334"/>
                <a:gd name="T22" fmla="*/ 198 w 264"/>
                <a:gd name="T23" fmla="*/ 13 h 334"/>
                <a:gd name="T24" fmla="*/ 142 w 264"/>
                <a:gd name="T25" fmla="*/ 68 h 334"/>
                <a:gd name="T26" fmla="*/ 154 w 264"/>
                <a:gd name="T27" fmla="*/ 78 h 334"/>
                <a:gd name="T28" fmla="*/ 173 w 264"/>
                <a:gd name="T29" fmla="*/ 103 h 334"/>
                <a:gd name="T30" fmla="*/ 182 w 264"/>
                <a:gd name="T31" fmla="*/ 131 h 334"/>
                <a:gd name="T32" fmla="*/ 185 w 264"/>
                <a:gd name="T33" fmla="*/ 152 h 334"/>
                <a:gd name="T34" fmla="*/ 180 w 264"/>
                <a:gd name="T35" fmla="*/ 181 h 334"/>
                <a:gd name="T36" fmla="*/ 167 w 264"/>
                <a:gd name="T37" fmla="*/ 209 h 334"/>
                <a:gd name="T38" fmla="*/ 154 w 264"/>
                <a:gd name="T39" fmla="*/ 224 h 334"/>
                <a:gd name="T40" fmla="*/ 130 w 264"/>
                <a:gd name="T41" fmla="*/ 243 h 334"/>
                <a:gd name="T42" fmla="*/ 101 w 264"/>
                <a:gd name="T43" fmla="*/ 253 h 334"/>
                <a:gd name="T44" fmla="*/ 82 w 264"/>
                <a:gd name="T45" fmla="*/ 255 h 334"/>
                <a:gd name="T46" fmla="*/ 49 w 264"/>
                <a:gd name="T47" fmla="*/ 250 h 334"/>
                <a:gd name="T48" fmla="*/ 0 w 264"/>
                <a:gd name="T49" fmla="*/ 315 h 334"/>
                <a:gd name="T50" fmla="*/ 30 w 264"/>
                <a:gd name="T51" fmla="*/ 310 h 334"/>
                <a:gd name="T52" fmla="*/ 42 w 264"/>
                <a:gd name="T53" fmla="*/ 293 h 334"/>
                <a:gd name="T54" fmla="*/ 64 w 264"/>
                <a:gd name="T55" fmla="*/ 278 h 334"/>
                <a:gd name="T56" fmla="*/ 70 w 264"/>
                <a:gd name="T57" fmla="*/ 308 h 334"/>
                <a:gd name="T58" fmla="*/ 80 w 264"/>
                <a:gd name="T59" fmla="*/ 334 h 334"/>
                <a:gd name="T60" fmla="*/ 107 w 264"/>
                <a:gd name="T61" fmla="*/ 333 h 334"/>
                <a:gd name="T62" fmla="*/ 111 w 264"/>
                <a:gd name="T63" fmla="*/ 315 h 334"/>
                <a:gd name="T64" fmla="*/ 113 w 264"/>
                <a:gd name="T65" fmla="*/ 275 h 334"/>
                <a:gd name="T66" fmla="*/ 126 w 264"/>
                <a:gd name="T67" fmla="*/ 271 h 334"/>
                <a:gd name="T68" fmla="*/ 151 w 264"/>
                <a:gd name="T69" fmla="*/ 302 h 334"/>
                <a:gd name="T70" fmla="*/ 166 w 264"/>
                <a:gd name="T71" fmla="*/ 313 h 334"/>
                <a:gd name="T72" fmla="*/ 188 w 264"/>
                <a:gd name="T73" fmla="*/ 300 h 334"/>
                <a:gd name="T74" fmla="*/ 180 w 264"/>
                <a:gd name="T75" fmla="*/ 272 h 334"/>
                <a:gd name="T76" fmla="*/ 167 w 264"/>
                <a:gd name="T77" fmla="*/ 246 h 334"/>
                <a:gd name="T78" fmla="*/ 193 w 264"/>
                <a:gd name="T79" fmla="*/ 244 h 334"/>
                <a:gd name="T80" fmla="*/ 213 w 264"/>
                <a:gd name="T81" fmla="*/ 252 h 334"/>
                <a:gd name="T82" fmla="*/ 239 w 264"/>
                <a:gd name="T83" fmla="*/ 244 h 334"/>
                <a:gd name="T84" fmla="*/ 233 w 264"/>
                <a:gd name="T85" fmla="*/ 218 h 334"/>
                <a:gd name="T86" fmla="*/ 217 w 264"/>
                <a:gd name="T87" fmla="*/ 205 h 334"/>
                <a:gd name="T88" fmla="*/ 204 w 264"/>
                <a:gd name="T89" fmla="*/ 181 h 334"/>
                <a:gd name="T90" fmla="*/ 235 w 264"/>
                <a:gd name="T91" fmla="*/ 180 h 33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4"/>
                <a:gd name="T139" fmla="*/ 0 h 334"/>
                <a:gd name="T140" fmla="*/ 264 w 264"/>
                <a:gd name="T141" fmla="*/ 334 h 33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4" h="334">
                  <a:moveTo>
                    <a:pt x="245" y="177"/>
                  </a:moveTo>
                  <a:lnTo>
                    <a:pt x="245" y="177"/>
                  </a:lnTo>
                  <a:lnTo>
                    <a:pt x="263" y="171"/>
                  </a:lnTo>
                  <a:lnTo>
                    <a:pt x="264" y="146"/>
                  </a:lnTo>
                  <a:lnTo>
                    <a:pt x="246" y="138"/>
                  </a:lnTo>
                  <a:lnTo>
                    <a:pt x="236" y="137"/>
                  </a:lnTo>
                  <a:lnTo>
                    <a:pt x="226" y="136"/>
                  </a:lnTo>
                  <a:lnTo>
                    <a:pt x="207" y="133"/>
                  </a:lnTo>
                  <a:lnTo>
                    <a:pt x="204" y="119"/>
                  </a:lnTo>
                  <a:lnTo>
                    <a:pt x="221" y="109"/>
                  </a:lnTo>
                  <a:lnTo>
                    <a:pt x="230" y="103"/>
                  </a:lnTo>
                  <a:lnTo>
                    <a:pt x="238" y="97"/>
                  </a:lnTo>
                  <a:lnTo>
                    <a:pt x="251" y="84"/>
                  </a:lnTo>
                  <a:lnTo>
                    <a:pt x="245" y="72"/>
                  </a:lnTo>
                  <a:lnTo>
                    <a:pt x="239" y="61"/>
                  </a:lnTo>
                  <a:lnTo>
                    <a:pt x="221" y="63"/>
                  </a:lnTo>
                  <a:lnTo>
                    <a:pt x="211" y="65"/>
                  </a:lnTo>
                  <a:lnTo>
                    <a:pt x="201" y="68"/>
                  </a:lnTo>
                  <a:lnTo>
                    <a:pt x="183" y="77"/>
                  </a:lnTo>
                  <a:lnTo>
                    <a:pt x="174" y="65"/>
                  </a:lnTo>
                  <a:lnTo>
                    <a:pt x="185" y="49"/>
                  </a:lnTo>
                  <a:lnTo>
                    <a:pt x="189" y="40"/>
                  </a:lnTo>
                  <a:lnTo>
                    <a:pt x="193" y="30"/>
                  </a:lnTo>
                  <a:lnTo>
                    <a:pt x="198" y="13"/>
                  </a:lnTo>
                  <a:lnTo>
                    <a:pt x="182" y="0"/>
                  </a:lnTo>
                  <a:lnTo>
                    <a:pt x="142" y="68"/>
                  </a:lnTo>
                  <a:lnTo>
                    <a:pt x="154" y="78"/>
                  </a:lnTo>
                  <a:lnTo>
                    <a:pt x="161" y="87"/>
                  </a:lnTo>
                  <a:lnTo>
                    <a:pt x="167" y="94"/>
                  </a:lnTo>
                  <a:lnTo>
                    <a:pt x="173" y="103"/>
                  </a:lnTo>
                  <a:lnTo>
                    <a:pt x="176" y="112"/>
                  </a:lnTo>
                  <a:lnTo>
                    <a:pt x="180" y="121"/>
                  </a:lnTo>
                  <a:lnTo>
                    <a:pt x="182" y="131"/>
                  </a:lnTo>
                  <a:lnTo>
                    <a:pt x="183" y="141"/>
                  </a:lnTo>
                  <a:lnTo>
                    <a:pt x="185" y="152"/>
                  </a:lnTo>
                  <a:lnTo>
                    <a:pt x="183" y="162"/>
                  </a:lnTo>
                  <a:lnTo>
                    <a:pt x="182" y="172"/>
                  </a:lnTo>
                  <a:lnTo>
                    <a:pt x="180" y="181"/>
                  </a:lnTo>
                  <a:lnTo>
                    <a:pt x="176" y="191"/>
                  </a:lnTo>
                  <a:lnTo>
                    <a:pt x="173" y="200"/>
                  </a:lnTo>
                  <a:lnTo>
                    <a:pt x="167" y="209"/>
                  </a:lnTo>
                  <a:lnTo>
                    <a:pt x="161" y="216"/>
                  </a:lnTo>
                  <a:lnTo>
                    <a:pt x="154" y="224"/>
                  </a:lnTo>
                  <a:lnTo>
                    <a:pt x="146" y="231"/>
                  </a:lnTo>
                  <a:lnTo>
                    <a:pt x="139" y="237"/>
                  </a:lnTo>
                  <a:lnTo>
                    <a:pt x="130" y="243"/>
                  </a:lnTo>
                  <a:lnTo>
                    <a:pt x="121" y="247"/>
                  </a:lnTo>
                  <a:lnTo>
                    <a:pt x="111" y="250"/>
                  </a:lnTo>
                  <a:lnTo>
                    <a:pt x="101" y="253"/>
                  </a:lnTo>
                  <a:lnTo>
                    <a:pt x="92" y="255"/>
                  </a:lnTo>
                  <a:lnTo>
                    <a:pt x="82" y="255"/>
                  </a:lnTo>
                  <a:lnTo>
                    <a:pt x="70" y="255"/>
                  </a:lnTo>
                  <a:lnTo>
                    <a:pt x="60" y="252"/>
                  </a:lnTo>
                  <a:lnTo>
                    <a:pt x="49" y="250"/>
                  </a:lnTo>
                  <a:lnTo>
                    <a:pt x="39" y="246"/>
                  </a:lnTo>
                  <a:lnTo>
                    <a:pt x="0" y="315"/>
                  </a:lnTo>
                  <a:lnTo>
                    <a:pt x="19" y="322"/>
                  </a:lnTo>
                  <a:lnTo>
                    <a:pt x="30" y="310"/>
                  </a:lnTo>
                  <a:lnTo>
                    <a:pt x="36" y="302"/>
                  </a:lnTo>
                  <a:lnTo>
                    <a:pt x="42" y="293"/>
                  </a:lnTo>
                  <a:lnTo>
                    <a:pt x="51" y="275"/>
                  </a:lnTo>
                  <a:lnTo>
                    <a:pt x="64" y="278"/>
                  </a:lnTo>
                  <a:lnTo>
                    <a:pt x="67" y="297"/>
                  </a:lnTo>
                  <a:lnTo>
                    <a:pt x="70" y="308"/>
                  </a:lnTo>
                  <a:lnTo>
                    <a:pt x="73" y="318"/>
                  </a:lnTo>
                  <a:lnTo>
                    <a:pt x="80" y="334"/>
                  </a:lnTo>
                  <a:lnTo>
                    <a:pt x="91" y="334"/>
                  </a:lnTo>
                  <a:lnTo>
                    <a:pt x="107" y="333"/>
                  </a:lnTo>
                  <a:lnTo>
                    <a:pt x="111" y="315"/>
                  </a:lnTo>
                  <a:lnTo>
                    <a:pt x="113" y="306"/>
                  </a:lnTo>
                  <a:lnTo>
                    <a:pt x="113" y="294"/>
                  </a:lnTo>
                  <a:lnTo>
                    <a:pt x="113" y="275"/>
                  </a:lnTo>
                  <a:lnTo>
                    <a:pt x="126" y="271"/>
                  </a:lnTo>
                  <a:lnTo>
                    <a:pt x="138" y="287"/>
                  </a:lnTo>
                  <a:lnTo>
                    <a:pt x="144" y="294"/>
                  </a:lnTo>
                  <a:lnTo>
                    <a:pt x="151" y="302"/>
                  </a:lnTo>
                  <a:lnTo>
                    <a:pt x="166" y="313"/>
                  </a:lnTo>
                  <a:lnTo>
                    <a:pt x="177" y="306"/>
                  </a:lnTo>
                  <a:lnTo>
                    <a:pt x="188" y="300"/>
                  </a:lnTo>
                  <a:lnTo>
                    <a:pt x="183" y="283"/>
                  </a:lnTo>
                  <a:lnTo>
                    <a:pt x="180" y="272"/>
                  </a:lnTo>
                  <a:lnTo>
                    <a:pt x="176" y="263"/>
                  </a:lnTo>
                  <a:lnTo>
                    <a:pt x="167" y="246"/>
                  </a:lnTo>
                  <a:lnTo>
                    <a:pt x="176" y="235"/>
                  </a:lnTo>
                  <a:lnTo>
                    <a:pt x="193" y="244"/>
                  </a:lnTo>
                  <a:lnTo>
                    <a:pt x="204" y="249"/>
                  </a:lnTo>
                  <a:lnTo>
                    <a:pt x="213" y="252"/>
                  </a:lnTo>
                  <a:lnTo>
                    <a:pt x="232" y="255"/>
                  </a:lnTo>
                  <a:lnTo>
                    <a:pt x="239" y="244"/>
                  </a:lnTo>
                  <a:lnTo>
                    <a:pt x="245" y="233"/>
                  </a:lnTo>
                  <a:lnTo>
                    <a:pt x="233" y="218"/>
                  </a:lnTo>
                  <a:lnTo>
                    <a:pt x="226" y="212"/>
                  </a:lnTo>
                  <a:lnTo>
                    <a:pt x="217" y="205"/>
                  </a:lnTo>
                  <a:lnTo>
                    <a:pt x="201" y="194"/>
                  </a:lnTo>
                  <a:lnTo>
                    <a:pt x="204" y="181"/>
                  </a:lnTo>
                  <a:lnTo>
                    <a:pt x="224" y="180"/>
                  </a:lnTo>
                  <a:lnTo>
                    <a:pt x="235" y="180"/>
                  </a:lnTo>
                  <a:lnTo>
                    <a:pt x="245" y="177"/>
                  </a:lnTo>
                </a:path>
              </a:pathLst>
            </a:custGeom>
            <a:solidFill>
              <a:srgbClr val="3D6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" name="Rectangle 106"/>
          <p:cNvSpPr>
            <a:spLocks noChangeArrowheads="1"/>
          </p:cNvSpPr>
          <p:nvPr/>
        </p:nvSpPr>
        <p:spPr bwMode="auto">
          <a:xfrm>
            <a:off x="215182" y="188640"/>
            <a:ext cx="8657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GB" sz="3600" b="1" i="1" dirty="0" smtClean="0">
                <a:solidFill>
                  <a:schemeClr val="bg1"/>
                </a:solidFill>
              </a:rPr>
              <a:t>Where are we going with </a:t>
            </a:r>
            <a:r>
              <a:rPr lang="en-GB" sz="3600" b="1" i="1" dirty="0" smtClean="0">
                <a:solidFill>
                  <a:schemeClr val="bg1"/>
                </a:solidFill>
              </a:rPr>
              <a:t>WG1?     </a:t>
            </a:r>
            <a:r>
              <a:rPr lang="en-GB" sz="3600" b="1" i="1" dirty="0" smtClean="0">
                <a:solidFill>
                  <a:schemeClr val="bg1"/>
                </a:solidFill>
              </a:rPr>
              <a:t>TOPICS</a:t>
            </a:r>
            <a:endParaRPr lang="en-GB" sz="3600" b="1" i="1" dirty="0">
              <a:solidFill>
                <a:schemeClr val="bg1"/>
              </a:solidFill>
            </a:endParaRPr>
          </a:p>
        </p:txBody>
      </p:sp>
      <p:pic>
        <p:nvPicPr>
          <p:cNvPr id="108" name="Picture 10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6" y="5360045"/>
            <a:ext cx="4448175" cy="988060"/>
          </a:xfrm>
          <a:prstGeom prst="rect">
            <a:avLst/>
          </a:prstGeom>
        </p:spPr>
      </p:pic>
      <p:sp>
        <p:nvSpPr>
          <p:cNvPr id="109" name="Rectangle 106"/>
          <p:cNvSpPr>
            <a:spLocks noChangeArrowheads="1"/>
          </p:cNvSpPr>
          <p:nvPr/>
        </p:nvSpPr>
        <p:spPr bwMode="auto">
          <a:xfrm>
            <a:off x="184903" y="951397"/>
            <a:ext cx="877685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CCCCFF"/>
                </a:solidFill>
              </a:rPr>
              <a:t>Evaluating the needs of different audiences – where can we support and how?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FFFF00"/>
                </a:solidFill>
              </a:rPr>
              <a:t>Support </a:t>
            </a:r>
            <a:r>
              <a:rPr lang="en-GB" sz="3200" b="1" dirty="0">
                <a:solidFill>
                  <a:srgbClr val="FFFF00"/>
                </a:solidFill>
              </a:rPr>
              <a:t>in discussing and harmonising national, regional, local modelling activities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C00000"/>
                </a:solidFill>
              </a:rPr>
              <a:t>Guide </a:t>
            </a:r>
            <a:r>
              <a:rPr lang="en-GB" sz="3200" b="1" dirty="0" smtClean="0">
                <a:solidFill>
                  <a:srgbClr val="C00000"/>
                </a:solidFill>
              </a:rPr>
              <a:t>on local scale </a:t>
            </a:r>
            <a:r>
              <a:rPr lang="en-GB" sz="3200" b="1" dirty="0" smtClean="0">
                <a:solidFill>
                  <a:srgbClr val="C00000"/>
                </a:solidFill>
              </a:rPr>
              <a:t>modelling (‘city guide’) &amp; eventually </a:t>
            </a:r>
            <a:r>
              <a:rPr lang="en-GB" sz="3200" b="1" dirty="0" smtClean="0">
                <a:solidFill>
                  <a:srgbClr val="C00000"/>
                </a:solidFill>
              </a:rPr>
              <a:t>emissions inventories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Reporting 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under the 2004 &amp; 2008 AQ </a:t>
            </a:r>
            <a:r>
              <a:rPr lang="en-GB" sz="3200" b="1" dirty="0" err="1" smtClean="0">
                <a:solidFill>
                  <a:schemeClr val="tx2">
                    <a:lumMod val="50000"/>
                  </a:schemeClr>
                </a:solidFill>
              </a:rPr>
              <a:t>Diretives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endParaRPr lang="en-GB" sz="3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European Environment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</dc:creator>
  <cp:lastModifiedBy>Anke</cp:lastModifiedBy>
  <cp:revision>45</cp:revision>
  <dcterms:created xsi:type="dcterms:W3CDTF">2013-04-11T05:36:59Z</dcterms:created>
  <dcterms:modified xsi:type="dcterms:W3CDTF">2013-04-12T04:31:20Z</dcterms:modified>
</cp:coreProperties>
</file>