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68" r:id="rId3"/>
    <p:sldId id="257" r:id="rId4"/>
    <p:sldId id="259" r:id="rId5"/>
    <p:sldId id="281" r:id="rId6"/>
    <p:sldId id="258" r:id="rId7"/>
    <p:sldId id="277" r:id="rId8"/>
    <p:sldId id="264" r:id="rId9"/>
    <p:sldId id="265" r:id="rId10"/>
    <p:sldId id="263" r:id="rId11"/>
    <p:sldId id="262" r:id="rId12"/>
    <p:sldId id="276" r:id="rId13"/>
    <p:sldId id="261" r:id="rId14"/>
    <p:sldId id="260" r:id="rId15"/>
    <p:sldId id="266" r:id="rId16"/>
    <p:sldId id="269" r:id="rId17"/>
    <p:sldId id="267" r:id="rId18"/>
    <p:sldId id="272" r:id="rId19"/>
    <p:sldId id="273" r:id="rId20"/>
    <p:sldId id="280" r:id="rId21"/>
    <p:sldId id="279" r:id="rId22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49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39" autoAdjust="0"/>
    <p:restoredTop sz="94660"/>
  </p:normalViewPr>
  <p:slideViewPr>
    <p:cSldViewPr>
      <p:cViewPr varScale="1">
        <p:scale>
          <a:sx n="69" d="100"/>
          <a:sy n="69" d="100"/>
        </p:scale>
        <p:origin x="-132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E:\mguevara\EMIS\Inventario%20Espa&#241;a%20(modulo%20EMIS)\SNAP01%20-%20Combustion%20en%20industrias%20de%20la%20energia\CCTT-RO\Datos%20Medidos\20130405_Resumen_Datos_CIEMAT_09_10_11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E:\mguevara\EMIS\Inventario%20Espa&#241;a%20(modulo%20EMIS)\SNAP07%20-%20Trafico%20Rodado\Perfiles%20Temporales\20110909_Perfiles_Horarios_V2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E:\mguevara\EMIS\Inventario%20Espa&#241;a%20(modulo%20EMIS)\SNAP07%20-%20Trafico%20Rodado\Perfiles%20Temporales\20110909_Perfiles_Horarios_V2.xlsx" TargetMode="External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/>
            </a:pPr>
            <a:r>
              <a:rPr lang="es-ES" sz="1600" dirty="0" err="1" smtClean="0"/>
              <a:t>Energy</a:t>
            </a:r>
            <a:r>
              <a:rPr lang="es-ES" sz="1600" dirty="0" smtClean="0"/>
              <a:t> </a:t>
            </a:r>
            <a:r>
              <a:rPr lang="es-ES" sz="1600" dirty="0" err="1" smtClean="0"/>
              <a:t>production</a:t>
            </a:r>
            <a:r>
              <a:rPr lang="es-ES" sz="1600" baseline="0" dirty="0" smtClean="0"/>
              <a:t> </a:t>
            </a:r>
            <a:r>
              <a:rPr lang="es-ES" sz="1600" dirty="0" smtClean="0"/>
              <a:t>(2009-2010-2011</a:t>
            </a:r>
            <a:r>
              <a:rPr lang="es-ES" sz="1600" dirty="0"/>
              <a:t>)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Resumen!$A$3</c:f>
              <c:strCache>
                <c:ptCount val="1"/>
                <c:pt idx="0">
                  <c:v>Coal-Fuel power plant</c:v>
                </c:pt>
              </c:strCache>
            </c:strRef>
          </c:tx>
          <c:invertIfNegative val="0"/>
          <c:cat>
            <c:strRef>
              <c:f>Resumen!$B$2:$D$2</c:f>
              <c:strCache>
                <c:ptCount val="3"/>
                <c:pt idx="0">
                  <c:v>Prod. 09</c:v>
                </c:pt>
                <c:pt idx="1">
                  <c:v>Prod. 10</c:v>
                </c:pt>
                <c:pt idx="2">
                  <c:v>Prod. 11</c:v>
                </c:pt>
              </c:strCache>
            </c:strRef>
          </c:cat>
          <c:val>
            <c:numRef>
              <c:f>Resumen!$B$3:$D$3</c:f>
              <c:numCache>
                <c:formatCode>General</c:formatCode>
                <c:ptCount val="3"/>
                <c:pt idx="0">
                  <c:v>45712</c:v>
                </c:pt>
                <c:pt idx="1">
                  <c:v>33630</c:v>
                </c:pt>
                <c:pt idx="2">
                  <c:v>52366</c:v>
                </c:pt>
              </c:numCache>
            </c:numRef>
          </c:val>
        </c:ser>
        <c:ser>
          <c:idx val="1"/>
          <c:order val="1"/>
          <c:tx>
            <c:strRef>
              <c:f>Resumen!$A$4</c:f>
              <c:strCache>
                <c:ptCount val="1"/>
                <c:pt idx="0">
                  <c:v>Combined cycled power plant</c:v>
                </c:pt>
              </c:strCache>
            </c:strRef>
          </c:tx>
          <c:invertIfNegative val="0"/>
          <c:cat>
            <c:strRef>
              <c:f>Resumen!$B$2:$D$2</c:f>
              <c:strCache>
                <c:ptCount val="3"/>
                <c:pt idx="0">
                  <c:v>Prod. 09</c:v>
                </c:pt>
                <c:pt idx="1">
                  <c:v>Prod. 10</c:v>
                </c:pt>
                <c:pt idx="2">
                  <c:v>Prod. 11</c:v>
                </c:pt>
              </c:strCache>
            </c:strRef>
          </c:cat>
          <c:val>
            <c:numRef>
              <c:f>Resumen!$B$4:$D$4</c:f>
              <c:numCache>
                <c:formatCode>General</c:formatCode>
                <c:ptCount val="3"/>
                <c:pt idx="0">
                  <c:v>82241</c:v>
                </c:pt>
                <c:pt idx="1">
                  <c:v>67961</c:v>
                </c:pt>
                <c:pt idx="2">
                  <c:v>55194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35438592"/>
        <c:axId val="35440128"/>
      </c:barChart>
      <c:catAx>
        <c:axId val="35438592"/>
        <c:scaling>
          <c:orientation val="minMax"/>
        </c:scaling>
        <c:delete val="0"/>
        <c:axPos val="b"/>
        <c:majorTickMark val="none"/>
        <c:minorTickMark val="none"/>
        <c:tickLblPos val="nextTo"/>
        <c:crossAx val="35440128"/>
        <c:crosses val="autoZero"/>
        <c:auto val="1"/>
        <c:lblAlgn val="ctr"/>
        <c:lblOffset val="100"/>
        <c:noMultiLvlLbl val="0"/>
      </c:catAx>
      <c:valAx>
        <c:axId val="3544012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s-ES" baseline="0" dirty="0" err="1" smtClean="0"/>
                  <a:t>GWh</a:t>
                </a:r>
                <a:endParaRPr lang="es-ES" dirty="0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35438592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400"/>
          </a:pPr>
          <a:endParaRPr lang="es-E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s-ES" dirty="0" err="1" smtClean="0"/>
              <a:t>Hourly</a:t>
            </a:r>
            <a:r>
              <a:rPr lang="es-ES" dirty="0" smtClean="0"/>
              <a:t> </a:t>
            </a:r>
            <a:r>
              <a:rPr lang="es-ES" dirty="0" err="1" smtClean="0"/>
              <a:t>profiles</a:t>
            </a:r>
            <a:r>
              <a:rPr lang="es-ES" dirty="0" smtClean="0"/>
              <a:t> - </a:t>
            </a:r>
            <a:r>
              <a:rPr lang="es-ES" dirty="0" err="1" smtClean="0"/>
              <a:t>Weekday</a:t>
            </a:r>
            <a:endParaRPr lang="es-ES" dirty="0"/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marker>
            <c:symbol val="none"/>
          </c:marker>
          <c:cat>
            <c:numRef>
              <c:f>C_HOR_L!$G$1:$AD$1</c:f>
              <c:numCache>
                <c:formatCode>@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C_HOR_L!$G$2:$AD$2</c:f>
              <c:numCache>
                <c:formatCode>0.00</c:formatCode>
                <c:ptCount val="24"/>
                <c:pt idx="0">
                  <c:v>7.0193285859614124E-2</c:v>
                </c:pt>
                <c:pt idx="1">
                  <c:v>1.5259409969481181E-2</c:v>
                </c:pt>
                <c:pt idx="2">
                  <c:v>2.7466937945066251E-2</c:v>
                </c:pt>
                <c:pt idx="3">
                  <c:v>0</c:v>
                </c:pt>
                <c:pt idx="4">
                  <c:v>0</c:v>
                </c:pt>
                <c:pt idx="5">
                  <c:v>2.4415055951169891E-2</c:v>
                </c:pt>
                <c:pt idx="6">
                  <c:v>0.14954221770091591</c:v>
                </c:pt>
                <c:pt idx="7">
                  <c:v>0.84231943031536105</c:v>
                </c:pt>
                <c:pt idx="8">
                  <c:v>0.90030518819938943</c:v>
                </c:pt>
                <c:pt idx="9">
                  <c:v>1.3245167853509658</c:v>
                </c:pt>
                <c:pt idx="10">
                  <c:v>1.754832146490336</c:v>
                </c:pt>
                <c:pt idx="11">
                  <c:v>1.8128179043743708</c:v>
                </c:pt>
                <c:pt idx="12">
                  <c:v>1.9959308240081381</c:v>
                </c:pt>
                <c:pt idx="13">
                  <c:v>1.9501525940997038</c:v>
                </c:pt>
                <c:pt idx="14">
                  <c:v>1.5747711088504575</c:v>
                </c:pt>
                <c:pt idx="15">
                  <c:v>1.672431332655137</c:v>
                </c:pt>
                <c:pt idx="16">
                  <c:v>1.9806714140386581</c:v>
                </c:pt>
                <c:pt idx="17">
                  <c:v>1.9501525940997038</c:v>
                </c:pt>
                <c:pt idx="18">
                  <c:v>2.0630722278738549</c:v>
                </c:pt>
                <c:pt idx="19">
                  <c:v>1.6480162767039681</c:v>
                </c:pt>
                <c:pt idx="20">
                  <c:v>0.94913530010172931</c:v>
                </c:pt>
                <c:pt idx="21">
                  <c:v>0.65920651068159331</c:v>
                </c:pt>
                <c:pt idx="22">
                  <c:v>0.39369277721261858</c:v>
                </c:pt>
                <c:pt idx="23">
                  <c:v>0.24109867751780373</c:v>
                </c:pt>
              </c:numCache>
            </c:numRef>
          </c:val>
          <c:smooth val="0"/>
        </c:ser>
        <c:ser>
          <c:idx val="1"/>
          <c:order val="1"/>
          <c:marker>
            <c:symbol val="none"/>
          </c:marker>
          <c:cat>
            <c:numRef>
              <c:f>C_HOR_L!$G$1:$AD$1</c:f>
              <c:numCache>
                <c:formatCode>@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C_HOR_L!$G$3:$AD$3</c:f>
              <c:numCache>
                <c:formatCode>0.00</c:formatCode>
                <c:ptCount val="24"/>
                <c:pt idx="0">
                  <c:v>7.5014651299082094E-2</c:v>
                </c:pt>
                <c:pt idx="1">
                  <c:v>3.3671349162656322E-2</c:v>
                </c:pt>
                <c:pt idx="2">
                  <c:v>1.790122360546284E-2</c:v>
                </c:pt>
                <c:pt idx="3">
                  <c:v>1.2360368679962454E-2</c:v>
                </c:pt>
                <c:pt idx="4">
                  <c:v>3.1540251114386693E-2</c:v>
                </c:pt>
                <c:pt idx="5">
                  <c:v>4.8589035500541694E-2</c:v>
                </c:pt>
                <c:pt idx="6">
                  <c:v>0.33841837006517972</c:v>
                </c:pt>
                <c:pt idx="7">
                  <c:v>1.4082295902963933</c:v>
                </c:pt>
                <c:pt idx="8">
                  <c:v>1.4653430179900178</c:v>
                </c:pt>
                <c:pt idx="9">
                  <c:v>1.5096698573940082</c:v>
                </c:pt>
                <c:pt idx="10">
                  <c:v>1.622191834342646</c:v>
                </c:pt>
                <c:pt idx="11">
                  <c:v>1.6707808698431978</c:v>
                </c:pt>
                <c:pt idx="12">
                  <c:v>1.6908131914969269</c:v>
                </c:pt>
                <c:pt idx="13">
                  <c:v>1.6903869718872795</c:v>
                </c:pt>
                <c:pt idx="14">
                  <c:v>1.6217656147329842</c:v>
                </c:pt>
                <c:pt idx="15">
                  <c:v>1.7415333250457299</c:v>
                </c:pt>
                <c:pt idx="16">
                  <c:v>1.6132412225399138</c:v>
                </c:pt>
                <c:pt idx="17">
                  <c:v>1.5518655987497558</c:v>
                </c:pt>
                <c:pt idx="18">
                  <c:v>1.6699284306238791</c:v>
                </c:pt>
                <c:pt idx="19">
                  <c:v>1.5510131595304482</c:v>
                </c:pt>
                <c:pt idx="20">
                  <c:v>1.1708252677191853</c:v>
                </c:pt>
                <c:pt idx="21">
                  <c:v>0.70880321085439679</c:v>
                </c:pt>
                <c:pt idx="22">
                  <c:v>0.49015255110195532</c:v>
                </c:pt>
                <c:pt idx="23">
                  <c:v>0.26596103642401725</c:v>
                </c:pt>
              </c:numCache>
            </c:numRef>
          </c:val>
          <c:smooth val="0"/>
        </c:ser>
        <c:ser>
          <c:idx val="2"/>
          <c:order val="2"/>
          <c:marker>
            <c:symbol val="none"/>
          </c:marker>
          <c:cat>
            <c:numRef>
              <c:f>C_HOR_L!$G$1:$AD$1</c:f>
              <c:numCache>
                <c:formatCode>@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C_HOR_L!$G$4:$AD$4</c:f>
              <c:numCache>
                <c:formatCode>0.00</c:formatCode>
                <c:ptCount val="24"/>
                <c:pt idx="0">
                  <c:v>2.2552537160430552E-2</c:v>
                </c:pt>
                <c:pt idx="1">
                  <c:v>1.1276268580215279E-2</c:v>
                </c:pt>
                <c:pt idx="2">
                  <c:v>1.1276268580215279E-2</c:v>
                </c:pt>
                <c:pt idx="3">
                  <c:v>1.4351614556637622E-2</c:v>
                </c:pt>
                <c:pt idx="4">
                  <c:v>7.0732957457714546E-2</c:v>
                </c:pt>
                <c:pt idx="5">
                  <c:v>0.39005638134290627</c:v>
                </c:pt>
                <c:pt idx="6">
                  <c:v>1.3675038441824698</c:v>
                </c:pt>
                <c:pt idx="7">
                  <c:v>1.4059456688877499</c:v>
                </c:pt>
                <c:pt idx="8">
                  <c:v>1.4500256278831358</c:v>
                </c:pt>
                <c:pt idx="9">
                  <c:v>1.6360840594566901</c:v>
                </c:pt>
                <c:pt idx="10">
                  <c:v>1.6740133264992423</c:v>
                </c:pt>
                <c:pt idx="11">
                  <c:v>1.7073295745771333</c:v>
                </c:pt>
                <c:pt idx="12">
                  <c:v>1.7831881086622245</c:v>
                </c:pt>
                <c:pt idx="13">
                  <c:v>1.6442849820604819</c:v>
                </c:pt>
                <c:pt idx="14">
                  <c:v>1.5925166581240378</c:v>
                </c:pt>
                <c:pt idx="15">
                  <c:v>1.5822655048693048</c:v>
                </c:pt>
                <c:pt idx="16">
                  <c:v>1.7006663249615601</c:v>
                </c:pt>
                <c:pt idx="17">
                  <c:v>1.7862634546386471</c:v>
                </c:pt>
                <c:pt idx="18">
                  <c:v>1.6027678113787878</c:v>
                </c:pt>
                <c:pt idx="19">
                  <c:v>1.1260891850333161</c:v>
                </c:pt>
                <c:pt idx="20">
                  <c:v>0.72680676576114756</c:v>
                </c:pt>
                <c:pt idx="21">
                  <c:v>0.44951307022039977</c:v>
                </c:pt>
                <c:pt idx="22">
                  <c:v>0.24449000512557759</c:v>
                </c:pt>
                <c:pt idx="23">
                  <c:v>0</c:v>
                </c:pt>
              </c:numCache>
            </c:numRef>
          </c:val>
          <c:smooth val="0"/>
        </c:ser>
        <c:ser>
          <c:idx val="3"/>
          <c:order val="3"/>
          <c:marker>
            <c:symbol val="none"/>
          </c:marker>
          <c:cat>
            <c:numRef>
              <c:f>C_HOR_L!$G$1:$AD$1</c:f>
              <c:numCache>
                <c:formatCode>@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C_HOR_L!$G$5:$AD$5</c:f>
              <c:numCache>
                <c:formatCode>0.00</c:formatCode>
                <c:ptCount val="24"/>
                <c:pt idx="0">
                  <c:v>8.1718686663964132E-2</c:v>
                </c:pt>
                <c:pt idx="1">
                  <c:v>6.4207539521686424E-2</c:v>
                </c:pt>
                <c:pt idx="2">
                  <c:v>1.945683015808676E-2</c:v>
                </c:pt>
                <c:pt idx="3">
                  <c:v>3.6967977300365072E-2</c:v>
                </c:pt>
                <c:pt idx="4">
                  <c:v>4.0859343331982066E-2</c:v>
                </c:pt>
                <c:pt idx="5">
                  <c:v>0.12063234698013874</c:v>
                </c:pt>
                <c:pt idx="6">
                  <c:v>0.44167004458856879</c:v>
                </c:pt>
                <c:pt idx="7">
                  <c:v>0.99035265504661107</c:v>
                </c:pt>
                <c:pt idx="8">
                  <c:v>1.2432914471017418</c:v>
                </c:pt>
                <c:pt idx="9">
                  <c:v>1.5117957032833398</c:v>
                </c:pt>
                <c:pt idx="10">
                  <c:v>1.9145520875557449</c:v>
                </c:pt>
                <c:pt idx="11">
                  <c:v>1.900932306445076</c:v>
                </c:pt>
                <c:pt idx="12">
                  <c:v>1.8698013781921272</c:v>
                </c:pt>
                <c:pt idx="13">
                  <c:v>1.7997567896230247</c:v>
                </c:pt>
                <c:pt idx="14">
                  <c:v>1.7336035670855294</c:v>
                </c:pt>
                <c:pt idx="15">
                  <c:v>1.5331982164572358</c:v>
                </c:pt>
                <c:pt idx="16">
                  <c:v>1.677178759627078</c:v>
                </c:pt>
                <c:pt idx="17">
                  <c:v>1.8698013781921272</c:v>
                </c:pt>
                <c:pt idx="18">
                  <c:v>1.8211593027969197</c:v>
                </c:pt>
                <c:pt idx="19">
                  <c:v>1.3911633563032026</c:v>
                </c:pt>
                <c:pt idx="20">
                  <c:v>0.82302391568706945</c:v>
                </c:pt>
                <c:pt idx="21">
                  <c:v>0.61872719902715867</c:v>
                </c:pt>
                <c:pt idx="22">
                  <c:v>0.31520064856100533</c:v>
                </c:pt>
                <c:pt idx="23">
                  <c:v>0.18094852047020801</c:v>
                </c:pt>
              </c:numCache>
            </c:numRef>
          </c:val>
          <c:smooth val="0"/>
        </c:ser>
        <c:ser>
          <c:idx val="4"/>
          <c:order val="4"/>
          <c:marker>
            <c:symbol val="none"/>
          </c:marker>
          <c:cat>
            <c:numRef>
              <c:f>C_HOR_L!$G$1:$AD$1</c:f>
              <c:numCache>
                <c:formatCode>@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C_HOR_L!$G$6:$AD$6</c:f>
              <c:numCache>
                <c:formatCode>0.00</c:formatCode>
                <c:ptCount val="24"/>
                <c:pt idx="0">
                  <c:v>0.10876506334329074</c:v>
                </c:pt>
                <c:pt idx="1">
                  <c:v>2.3895354825419816E-2</c:v>
                </c:pt>
                <c:pt idx="2">
                  <c:v>1.4831599546812371E-2</c:v>
                </c:pt>
                <c:pt idx="3">
                  <c:v>7.415799773406187E-3</c:v>
                </c:pt>
                <c:pt idx="4">
                  <c:v>2.142342156761768E-2</c:v>
                </c:pt>
                <c:pt idx="5">
                  <c:v>6.9214131218457139E-2</c:v>
                </c:pt>
                <c:pt idx="6">
                  <c:v>0.29992790194665203</c:v>
                </c:pt>
                <c:pt idx="7">
                  <c:v>1.3142445153980846</c:v>
                </c:pt>
                <c:pt idx="8">
                  <c:v>1.2079513853125861</c:v>
                </c:pt>
                <c:pt idx="9">
                  <c:v>1.3719229580801318</c:v>
                </c:pt>
                <c:pt idx="10">
                  <c:v>1.6273560613863522</c:v>
                </c:pt>
                <c:pt idx="11">
                  <c:v>1.6149963950973234</c:v>
                </c:pt>
                <c:pt idx="12">
                  <c:v>1.7204655474302202</c:v>
                </c:pt>
                <c:pt idx="13">
                  <c:v>1.7476568132660424</c:v>
                </c:pt>
                <c:pt idx="14">
                  <c:v>1.7114017921516016</c:v>
                </c:pt>
                <c:pt idx="15">
                  <c:v>1.6825625708105969</c:v>
                </c:pt>
                <c:pt idx="16">
                  <c:v>1.613348439592132</c:v>
                </c:pt>
                <c:pt idx="17">
                  <c:v>1.8185188999897077</c:v>
                </c:pt>
                <c:pt idx="18">
                  <c:v>1.7855597898856737</c:v>
                </c:pt>
                <c:pt idx="19">
                  <c:v>1.5680296631990938</c:v>
                </c:pt>
                <c:pt idx="20">
                  <c:v>1.081058811412092</c:v>
                </c:pt>
                <c:pt idx="21">
                  <c:v>0.78442682047584733</c:v>
                </c:pt>
                <c:pt idx="22">
                  <c:v>0.51663405088062642</c:v>
                </c:pt>
                <c:pt idx="23">
                  <c:v>0.28839221341023802</c:v>
                </c:pt>
              </c:numCache>
            </c:numRef>
          </c:val>
          <c:smooth val="0"/>
        </c:ser>
        <c:ser>
          <c:idx val="5"/>
          <c:order val="5"/>
          <c:marker>
            <c:symbol val="none"/>
          </c:marker>
          <c:cat>
            <c:numRef>
              <c:f>C_HOR_L!$G$1:$AD$1</c:f>
              <c:numCache>
                <c:formatCode>@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C_HOR_L!$G$7:$AD$7</c:f>
              <c:numCache>
                <c:formatCode>0.00</c:formatCode>
                <c:ptCount val="24"/>
                <c:pt idx="0">
                  <c:v>4.9070631970260674E-2</c:v>
                </c:pt>
                <c:pt idx="1">
                  <c:v>3.1226765799256512E-2</c:v>
                </c:pt>
                <c:pt idx="2">
                  <c:v>8.921933085501859E-3</c:v>
                </c:pt>
                <c:pt idx="3">
                  <c:v>8.921933085501859E-3</c:v>
                </c:pt>
                <c:pt idx="4">
                  <c:v>2.4535315985130358E-2</c:v>
                </c:pt>
                <c:pt idx="5">
                  <c:v>0.1338289962825279</c:v>
                </c:pt>
                <c:pt idx="6">
                  <c:v>0.81189591078066903</c:v>
                </c:pt>
                <c:pt idx="7">
                  <c:v>1.7085501858736061</c:v>
                </c:pt>
                <c:pt idx="8">
                  <c:v>1.3985130111524164</c:v>
                </c:pt>
                <c:pt idx="9">
                  <c:v>1.4364312267657993</c:v>
                </c:pt>
                <c:pt idx="10">
                  <c:v>1.4208178438661709</c:v>
                </c:pt>
                <c:pt idx="11">
                  <c:v>1.4319702602230413</c:v>
                </c:pt>
                <c:pt idx="12">
                  <c:v>1.574721189591078</c:v>
                </c:pt>
                <c:pt idx="13">
                  <c:v>1.6684014869888546</c:v>
                </c:pt>
                <c:pt idx="14">
                  <c:v>1.6215613382899534</c:v>
                </c:pt>
                <c:pt idx="15">
                  <c:v>1.6327137546468482</c:v>
                </c:pt>
                <c:pt idx="16">
                  <c:v>1.6237918215613381</c:v>
                </c:pt>
                <c:pt idx="17">
                  <c:v>1.7866171003717601</c:v>
                </c:pt>
                <c:pt idx="18">
                  <c:v>1.7732342007434836</c:v>
                </c:pt>
                <c:pt idx="19">
                  <c:v>1.5881040892193308</c:v>
                </c:pt>
                <c:pt idx="20">
                  <c:v>1.1152416356877324</c:v>
                </c:pt>
                <c:pt idx="21">
                  <c:v>0.68698884758364365</c:v>
                </c:pt>
                <c:pt idx="22">
                  <c:v>0.34126394052044617</c:v>
                </c:pt>
                <c:pt idx="23">
                  <c:v>0.12267657992565162</c:v>
                </c:pt>
              </c:numCache>
            </c:numRef>
          </c:val>
          <c:smooth val="0"/>
        </c:ser>
        <c:ser>
          <c:idx val="6"/>
          <c:order val="6"/>
          <c:marker>
            <c:symbol val="none"/>
          </c:marker>
          <c:cat>
            <c:numRef>
              <c:f>C_HOR_L!$G$1:$AD$1</c:f>
              <c:numCache>
                <c:formatCode>@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C_HOR_L!$G$8:$AD$8</c:f>
              <c:numCache>
                <c:formatCode>0.00</c:formatCode>
                <c:ptCount val="24"/>
                <c:pt idx="0">
                  <c:v>2.5513819985825869E-2</c:v>
                </c:pt>
                <c:pt idx="1">
                  <c:v>1.2756909992912841E-2</c:v>
                </c:pt>
                <c:pt idx="2">
                  <c:v>4.2523033309709484E-3</c:v>
                </c:pt>
                <c:pt idx="3">
                  <c:v>4.2523033309709484E-3</c:v>
                </c:pt>
                <c:pt idx="4">
                  <c:v>0</c:v>
                </c:pt>
                <c:pt idx="5">
                  <c:v>0</c:v>
                </c:pt>
                <c:pt idx="6">
                  <c:v>0.13607370659107021</c:v>
                </c:pt>
                <c:pt idx="7">
                  <c:v>0.81644223954642103</c:v>
                </c:pt>
                <c:pt idx="8">
                  <c:v>1.0885896527285615</c:v>
                </c:pt>
                <c:pt idx="9">
                  <c:v>1.4117647058823379</c:v>
                </c:pt>
                <c:pt idx="10">
                  <c:v>2.3472714386959606</c:v>
                </c:pt>
                <c:pt idx="11">
                  <c:v>2.3982990786676202</c:v>
                </c:pt>
                <c:pt idx="12">
                  <c:v>2.7214741318214042</c:v>
                </c:pt>
                <c:pt idx="13">
                  <c:v>2.1133947554925934</c:v>
                </c:pt>
                <c:pt idx="14">
                  <c:v>1.8795180722891558</c:v>
                </c:pt>
                <c:pt idx="15">
                  <c:v>1.9603118355776061</c:v>
                </c:pt>
                <c:pt idx="16">
                  <c:v>1.7179305457122598</c:v>
                </c:pt>
                <c:pt idx="17">
                  <c:v>1.7179305457122598</c:v>
                </c:pt>
                <c:pt idx="18">
                  <c:v>1.4075124025513819</c:v>
                </c:pt>
                <c:pt idx="19">
                  <c:v>0.96527285613040836</c:v>
                </c:pt>
                <c:pt idx="20">
                  <c:v>0.57831325301204817</c:v>
                </c:pt>
                <c:pt idx="21">
                  <c:v>0.36144578313253212</c:v>
                </c:pt>
                <c:pt idx="22">
                  <c:v>0.20411055988660526</c:v>
                </c:pt>
                <c:pt idx="23">
                  <c:v>0.12756909992912829</c:v>
                </c:pt>
              </c:numCache>
            </c:numRef>
          </c:val>
          <c:smooth val="0"/>
        </c:ser>
        <c:ser>
          <c:idx val="7"/>
          <c:order val="7"/>
          <c:marker>
            <c:symbol val="none"/>
          </c:marker>
          <c:cat>
            <c:numRef>
              <c:f>C_HOR_L!$G$1:$AD$1</c:f>
              <c:numCache>
                <c:formatCode>@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C_HOR_L!$G$9:$AD$9</c:f>
              <c:numCache>
                <c:formatCode>0.00</c:formatCode>
                <c:ptCount val="24"/>
                <c:pt idx="0">
                  <c:v>0.14043165467625898</c:v>
                </c:pt>
                <c:pt idx="1">
                  <c:v>1.3812949640287883E-2</c:v>
                </c:pt>
                <c:pt idx="2">
                  <c:v>1.6115107913669081E-2</c:v>
                </c:pt>
                <c:pt idx="3">
                  <c:v>2.3021582733812949E-3</c:v>
                </c:pt>
                <c:pt idx="4">
                  <c:v>3.223021582733842E-2</c:v>
                </c:pt>
                <c:pt idx="5">
                  <c:v>7.3669064748201493E-2</c:v>
                </c:pt>
                <c:pt idx="6">
                  <c:v>0.77352517985611502</c:v>
                </c:pt>
                <c:pt idx="7">
                  <c:v>1.5424460431654676</c:v>
                </c:pt>
                <c:pt idx="8">
                  <c:v>1.2339568345323739</c:v>
                </c:pt>
                <c:pt idx="9">
                  <c:v>1.2615827338129497</c:v>
                </c:pt>
                <c:pt idx="10">
                  <c:v>1.5631654676258993</c:v>
                </c:pt>
                <c:pt idx="11">
                  <c:v>1.816402877697842</c:v>
                </c:pt>
                <c:pt idx="12">
                  <c:v>1.6598561151079136</c:v>
                </c:pt>
                <c:pt idx="13">
                  <c:v>1.6897841726618705</c:v>
                </c:pt>
                <c:pt idx="14">
                  <c:v>1.7312230215827342</c:v>
                </c:pt>
                <c:pt idx="15">
                  <c:v>1.8463309352518074</c:v>
                </c:pt>
                <c:pt idx="16">
                  <c:v>1.9821582733813075</c:v>
                </c:pt>
                <c:pt idx="17">
                  <c:v>1.6621582733813058</c:v>
                </c:pt>
                <c:pt idx="18">
                  <c:v>1.6828776978417281</c:v>
                </c:pt>
                <c:pt idx="19">
                  <c:v>1.2707913669064748</c:v>
                </c:pt>
                <c:pt idx="20">
                  <c:v>0.89784172661871164</c:v>
                </c:pt>
                <c:pt idx="21">
                  <c:v>0.54561151079136649</c:v>
                </c:pt>
                <c:pt idx="22">
                  <c:v>0.33151079136691097</c:v>
                </c:pt>
                <c:pt idx="23">
                  <c:v>0.23021582733812951</c:v>
                </c:pt>
              </c:numCache>
            </c:numRef>
          </c:val>
          <c:smooth val="0"/>
        </c:ser>
        <c:ser>
          <c:idx val="8"/>
          <c:order val="8"/>
          <c:marker>
            <c:symbol val="none"/>
          </c:marker>
          <c:cat>
            <c:numRef>
              <c:f>C_HOR_L!$G$1:$AD$1</c:f>
              <c:numCache>
                <c:formatCode>@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C_HOR_L!$G$10:$AD$10</c:f>
              <c:numCache>
                <c:formatCode>0.00</c:formatCode>
                <c:ptCount val="24"/>
                <c:pt idx="0">
                  <c:v>0.30922774869109926</c:v>
                </c:pt>
                <c:pt idx="1">
                  <c:v>0.14037958115183249</c:v>
                </c:pt>
                <c:pt idx="2">
                  <c:v>7.1662303664921476E-2</c:v>
                </c:pt>
                <c:pt idx="3">
                  <c:v>6.0863874345549934E-2</c:v>
                </c:pt>
                <c:pt idx="4">
                  <c:v>7.3625654450261799E-2</c:v>
                </c:pt>
                <c:pt idx="5">
                  <c:v>0.18750000000000044</c:v>
                </c:pt>
                <c:pt idx="6">
                  <c:v>0.80595549738220063</c:v>
                </c:pt>
                <c:pt idx="7">
                  <c:v>1.8985602094240839</c:v>
                </c:pt>
                <c:pt idx="8">
                  <c:v>1.631544502617801</c:v>
                </c:pt>
                <c:pt idx="9">
                  <c:v>1.392015706806297</c:v>
                </c:pt>
                <c:pt idx="10">
                  <c:v>1.225130890052347</c:v>
                </c:pt>
                <c:pt idx="11">
                  <c:v>1.2575261780104618</c:v>
                </c:pt>
                <c:pt idx="12">
                  <c:v>1.2810863874345479</c:v>
                </c:pt>
                <c:pt idx="13">
                  <c:v>1.2506544502617802</c:v>
                </c:pt>
                <c:pt idx="14">
                  <c:v>1.4469895287958121</c:v>
                </c:pt>
                <c:pt idx="15">
                  <c:v>1.5235602094240752</c:v>
                </c:pt>
                <c:pt idx="16">
                  <c:v>1.2212041884816738</c:v>
                </c:pt>
                <c:pt idx="17">
                  <c:v>1.3674738219895359</c:v>
                </c:pt>
                <c:pt idx="18">
                  <c:v>1.5696989528795742</c:v>
                </c:pt>
                <c:pt idx="19">
                  <c:v>1.5333769633507861</c:v>
                </c:pt>
                <c:pt idx="20">
                  <c:v>1.3448952879581118</c:v>
                </c:pt>
                <c:pt idx="21">
                  <c:v>1.1436518324607341</c:v>
                </c:pt>
                <c:pt idx="22">
                  <c:v>0.80006544502617805</c:v>
                </c:pt>
                <c:pt idx="23">
                  <c:v>0.46335078534031737</c:v>
                </c:pt>
              </c:numCache>
            </c:numRef>
          </c:val>
          <c:smooth val="0"/>
        </c:ser>
        <c:ser>
          <c:idx val="9"/>
          <c:order val="9"/>
          <c:marker>
            <c:symbol val="none"/>
          </c:marker>
          <c:cat>
            <c:numRef>
              <c:f>C_HOR_L!$G$1:$AD$1</c:f>
              <c:numCache>
                <c:formatCode>@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C_HOR_L!$G$11:$AD$11</c:f>
              <c:numCache>
                <c:formatCode>0.00</c:formatCode>
                <c:ptCount val="24"/>
                <c:pt idx="0">
                  <c:v>0.1935350472120754</c:v>
                </c:pt>
                <c:pt idx="1">
                  <c:v>7.11282652146943E-2</c:v>
                </c:pt>
                <c:pt idx="2">
                  <c:v>4.4661933972017523E-2</c:v>
                </c:pt>
                <c:pt idx="3">
                  <c:v>4.3007788269350047E-2</c:v>
                </c:pt>
                <c:pt idx="4">
                  <c:v>7.6090702322696324E-2</c:v>
                </c:pt>
                <c:pt idx="5">
                  <c:v>0.18526431869873874</c:v>
                </c:pt>
                <c:pt idx="6">
                  <c:v>1.0040664415190572</c:v>
                </c:pt>
                <c:pt idx="7">
                  <c:v>2.0296367771727892</c:v>
                </c:pt>
                <c:pt idx="8">
                  <c:v>1.7914397959886874</c:v>
                </c:pt>
                <c:pt idx="9">
                  <c:v>1.4986560066165899</c:v>
                </c:pt>
                <c:pt idx="10">
                  <c:v>1.0818112895444114</c:v>
                </c:pt>
                <c:pt idx="11">
                  <c:v>1.08842787235509</c:v>
                </c:pt>
                <c:pt idx="12">
                  <c:v>1.0702322696257585</c:v>
                </c:pt>
                <c:pt idx="13">
                  <c:v>1.1512854090564548</c:v>
                </c:pt>
                <c:pt idx="14">
                  <c:v>1.324970707836516</c:v>
                </c:pt>
                <c:pt idx="15">
                  <c:v>1.3431663105658558</c:v>
                </c:pt>
                <c:pt idx="16">
                  <c:v>1.301812667999166</c:v>
                </c:pt>
                <c:pt idx="17">
                  <c:v>1.488731132400579</c:v>
                </c:pt>
                <c:pt idx="18">
                  <c:v>1.7748983389620239</c:v>
                </c:pt>
                <c:pt idx="19">
                  <c:v>1.8228685643393761</c:v>
                </c:pt>
                <c:pt idx="20">
                  <c:v>1.5218140464539252</c:v>
                </c:pt>
                <c:pt idx="21">
                  <c:v>1.1016610379764278</c:v>
                </c:pt>
                <c:pt idx="22">
                  <c:v>0.64346267833758364</c:v>
                </c:pt>
                <c:pt idx="23">
                  <c:v>0.34737059756013638</c:v>
                </c:pt>
              </c:numCache>
            </c:numRef>
          </c:val>
          <c:smooth val="0"/>
        </c:ser>
        <c:ser>
          <c:idx val="10"/>
          <c:order val="10"/>
          <c:marker>
            <c:symbol val="none"/>
          </c:marker>
          <c:cat>
            <c:numRef>
              <c:f>C_HOR_L!$G$1:$AD$1</c:f>
              <c:numCache>
                <c:formatCode>@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C_HOR_L!$G$12:$AD$12</c:f>
              <c:numCache>
                <c:formatCode>0.00</c:formatCode>
                <c:ptCount val="24"/>
                <c:pt idx="0">
                  <c:v>0.17665243633151773</c:v>
                </c:pt>
                <c:pt idx="1">
                  <c:v>7.8904754894744633E-2</c:v>
                </c:pt>
                <c:pt idx="2">
                  <c:v>4.1218901810687492E-2</c:v>
                </c:pt>
                <c:pt idx="3">
                  <c:v>3.8863535992933899E-2</c:v>
                </c:pt>
                <c:pt idx="4">
                  <c:v>4.9462682172825512E-2</c:v>
                </c:pt>
                <c:pt idx="5">
                  <c:v>0.21433828941557595</c:v>
                </c:pt>
                <c:pt idx="6">
                  <c:v>1.0022081554541438</c:v>
                </c:pt>
                <c:pt idx="7">
                  <c:v>1.8360076549389148</c:v>
                </c:pt>
                <c:pt idx="8">
                  <c:v>1.5898719269836601</c:v>
                </c:pt>
                <c:pt idx="9">
                  <c:v>1.2518769321360224</c:v>
                </c:pt>
                <c:pt idx="10">
                  <c:v>1.1753275430590313</c:v>
                </c:pt>
                <c:pt idx="11">
                  <c:v>1.2271455910496099</c:v>
                </c:pt>
                <c:pt idx="12">
                  <c:v>1.2565876637715403</c:v>
                </c:pt>
                <c:pt idx="13">
                  <c:v>1.4756366848226035</c:v>
                </c:pt>
                <c:pt idx="14">
                  <c:v>1.8100986309436184</c:v>
                </c:pt>
                <c:pt idx="15">
                  <c:v>1.6134255851611954</c:v>
                </c:pt>
                <c:pt idx="16">
                  <c:v>1.2365670543206242</c:v>
                </c:pt>
                <c:pt idx="17">
                  <c:v>1.4626821728249668</c:v>
                </c:pt>
                <c:pt idx="18">
                  <c:v>1.8124539967613797</c:v>
                </c:pt>
                <c:pt idx="19">
                  <c:v>1.5568968055351096</c:v>
                </c:pt>
                <c:pt idx="20">
                  <c:v>1.2401001030472545</c:v>
                </c:pt>
                <c:pt idx="21">
                  <c:v>0.8738407183865835</c:v>
                </c:pt>
                <c:pt idx="22">
                  <c:v>0.59355218607389959</c:v>
                </c:pt>
                <c:pt idx="23">
                  <c:v>0.38627999411158548</c:v>
                </c:pt>
              </c:numCache>
            </c:numRef>
          </c:val>
          <c:smooth val="0"/>
        </c:ser>
        <c:ser>
          <c:idx val="11"/>
          <c:order val="11"/>
          <c:marker>
            <c:symbol val="none"/>
          </c:marker>
          <c:cat>
            <c:numRef>
              <c:f>C_HOR_L!$G$1:$AD$1</c:f>
              <c:numCache>
                <c:formatCode>@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C_HOR_L!$G$13:$AD$13</c:f>
              <c:numCache>
                <c:formatCode>0.00</c:formatCode>
                <c:ptCount val="24"/>
                <c:pt idx="0">
                  <c:v>0.12996005326231691</c:v>
                </c:pt>
                <c:pt idx="1">
                  <c:v>5.9653794940080426E-2</c:v>
                </c:pt>
                <c:pt idx="2">
                  <c:v>2.769640479360853E-2</c:v>
                </c:pt>
                <c:pt idx="3">
                  <c:v>3.8348868175765653E-2</c:v>
                </c:pt>
                <c:pt idx="4">
                  <c:v>5.3262316910785833E-2</c:v>
                </c:pt>
                <c:pt idx="5">
                  <c:v>0.1938748335552597</c:v>
                </c:pt>
                <c:pt idx="6">
                  <c:v>0.97789613848202384</c:v>
                </c:pt>
                <c:pt idx="7">
                  <c:v>2.4394141145139767</c:v>
                </c:pt>
                <c:pt idx="8">
                  <c:v>2.1922769640479371</c:v>
                </c:pt>
                <c:pt idx="9">
                  <c:v>1.4018641810918704</c:v>
                </c:pt>
                <c:pt idx="10">
                  <c:v>1.0886817576564578</c:v>
                </c:pt>
                <c:pt idx="11">
                  <c:v>1.0929427430093208</c:v>
                </c:pt>
                <c:pt idx="12">
                  <c:v>1.1653794940079878</c:v>
                </c:pt>
                <c:pt idx="13">
                  <c:v>1.1909454061251665</c:v>
                </c:pt>
                <c:pt idx="14">
                  <c:v>1.5041278295605938</c:v>
                </c:pt>
                <c:pt idx="15">
                  <c:v>1.5062583222370181</c:v>
                </c:pt>
                <c:pt idx="16">
                  <c:v>1.2932090545938748</c:v>
                </c:pt>
                <c:pt idx="17">
                  <c:v>1.5914780292942743</c:v>
                </c:pt>
                <c:pt idx="18">
                  <c:v>1.8130492676431418</c:v>
                </c:pt>
                <c:pt idx="19">
                  <c:v>1.4913448735019974</c:v>
                </c:pt>
                <c:pt idx="20">
                  <c:v>1.1227696404793528</c:v>
                </c:pt>
                <c:pt idx="21">
                  <c:v>0.77976031957390546</c:v>
                </c:pt>
                <c:pt idx="22">
                  <c:v>0.53262316910785557</c:v>
                </c:pt>
                <c:pt idx="23">
                  <c:v>0.31318242343542174</c:v>
                </c:pt>
              </c:numCache>
            </c:numRef>
          </c:val>
          <c:smooth val="0"/>
        </c:ser>
        <c:ser>
          <c:idx val="12"/>
          <c:order val="12"/>
          <c:marker>
            <c:symbol val="none"/>
          </c:marker>
          <c:cat>
            <c:numRef>
              <c:f>C_HOR_L!$G$1:$AD$1</c:f>
              <c:numCache>
                <c:formatCode>@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C_HOR_L!$G$14:$AD$14</c:f>
              <c:numCache>
                <c:formatCode>0.00</c:formatCode>
                <c:ptCount val="24"/>
                <c:pt idx="0">
                  <c:v>0.19434194341943523</c:v>
                </c:pt>
                <c:pt idx="1">
                  <c:v>0.1057810578105781</c:v>
                </c:pt>
                <c:pt idx="2">
                  <c:v>4.6740467404674052E-2</c:v>
                </c:pt>
                <c:pt idx="3">
                  <c:v>6.1500615006150068E-2</c:v>
                </c:pt>
                <c:pt idx="4">
                  <c:v>0.10086100861008608</c:v>
                </c:pt>
                <c:pt idx="5">
                  <c:v>0.23862238622386223</c:v>
                </c:pt>
                <c:pt idx="6">
                  <c:v>0.79950799507994619</c:v>
                </c:pt>
                <c:pt idx="7">
                  <c:v>2.0861008610086111</c:v>
                </c:pt>
                <c:pt idx="8">
                  <c:v>1.8720787207872169</c:v>
                </c:pt>
                <c:pt idx="9">
                  <c:v>1.4489544895448954</c:v>
                </c:pt>
                <c:pt idx="10">
                  <c:v>1.2226322263222633</c:v>
                </c:pt>
                <c:pt idx="11">
                  <c:v>1.2792127921279142</c:v>
                </c:pt>
                <c:pt idx="12">
                  <c:v>1.3825338253382609</c:v>
                </c:pt>
                <c:pt idx="13">
                  <c:v>1.4022140221402215</c:v>
                </c:pt>
                <c:pt idx="14">
                  <c:v>1.4071340713407134</c:v>
                </c:pt>
                <c:pt idx="15">
                  <c:v>1.2718327183271729</c:v>
                </c:pt>
                <c:pt idx="16">
                  <c:v>1.2472324723247232</c:v>
                </c:pt>
                <c:pt idx="17">
                  <c:v>1.4833948339483394</c:v>
                </c:pt>
                <c:pt idx="18">
                  <c:v>1.837638376383764</c:v>
                </c:pt>
                <c:pt idx="19">
                  <c:v>1.648216482164822</c:v>
                </c:pt>
                <c:pt idx="20">
                  <c:v>1.1685116851168511</c:v>
                </c:pt>
                <c:pt idx="21">
                  <c:v>0.77982779827798365</c:v>
                </c:pt>
                <c:pt idx="22">
                  <c:v>0.5461254612546127</c:v>
                </c:pt>
                <c:pt idx="23">
                  <c:v>0.36900369003690037</c:v>
                </c:pt>
              </c:numCache>
            </c:numRef>
          </c:val>
          <c:smooth val="0"/>
        </c:ser>
        <c:ser>
          <c:idx val="13"/>
          <c:order val="13"/>
          <c:marker>
            <c:symbol val="none"/>
          </c:marker>
          <c:cat>
            <c:numRef>
              <c:f>C_HOR_L!$G$1:$AD$1</c:f>
              <c:numCache>
                <c:formatCode>@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C_HOR_L!$G$15:$AD$15</c:f>
              <c:numCache>
                <c:formatCode>0.00</c:formatCode>
                <c:ptCount val="24"/>
                <c:pt idx="0">
                  <c:v>0.13145717253753941</c:v>
                </c:pt>
                <c:pt idx="1">
                  <c:v>5.4396071394844453E-2</c:v>
                </c:pt>
                <c:pt idx="2">
                  <c:v>5.4396071394844453E-2</c:v>
                </c:pt>
                <c:pt idx="3">
                  <c:v>4.0797053546132923E-2</c:v>
                </c:pt>
                <c:pt idx="4">
                  <c:v>6.3462083293984339E-2</c:v>
                </c:pt>
                <c:pt idx="5">
                  <c:v>0.27651336292378886</c:v>
                </c:pt>
                <c:pt idx="6">
                  <c:v>0.98592879403154221</c:v>
                </c:pt>
                <c:pt idx="7">
                  <c:v>2.0625177070545098</c:v>
                </c:pt>
                <c:pt idx="8">
                  <c:v>2.1078477665502002</c:v>
                </c:pt>
                <c:pt idx="9">
                  <c:v>1.6930777221645121</c:v>
                </c:pt>
                <c:pt idx="10">
                  <c:v>1.350835772971952</c:v>
                </c:pt>
                <c:pt idx="11">
                  <c:v>1.2669751629049013</c:v>
                </c:pt>
                <c:pt idx="12">
                  <c:v>1.289640192652753</c:v>
                </c:pt>
                <c:pt idx="13">
                  <c:v>1.3531022759467441</c:v>
                </c:pt>
                <c:pt idx="14">
                  <c:v>1.380300311644159</c:v>
                </c:pt>
                <c:pt idx="15">
                  <c:v>1.4822929455094898</c:v>
                </c:pt>
                <c:pt idx="16">
                  <c:v>1.3440362640475967</c:v>
                </c:pt>
                <c:pt idx="17">
                  <c:v>1.5004249693077722</c:v>
                </c:pt>
                <c:pt idx="18">
                  <c:v>1.7882708471054858</c:v>
                </c:pt>
                <c:pt idx="19">
                  <c:v>1.5321560109547645</c:v>
                </c:pt>
                <c:pt idx="20">
                  <c:v>0.9836622910567524</c:v>
                </c:pt>
                <c:pt idx="21">
                  <c:v>0.60288979129285114</c:v>
                </c:pt>
                <c:pt idx="22">
                  <c:v>0.41477004438568332</c:v>
                </c:pt>
                <c:pt idx="23">
                  <c:v>0.24024931532722851</c:v>
                </c:pt>
              </c:numCache>
            </c:numRef>
          </c:val>
          <c:smooth val="0"/>
        </c:ser>
        <c:ser>
          <c:idx val="14"/>
          <c:order val="14"/>
          <c:marker>
            <c:symbol val="none"/>
          </c:marker>
          <c:cat>
            <c:numRef>
              <c:f>C_HOR_L!$G$1:$AD$1</c:f>
              <c:numCache>
                <c:formatCode>@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C_HOR_L!$G$16:$AD$16</c:f>
              <c:numCache>
                <c:formatCode>0.00</c:formatCode>
                <c:ptCount val="24"/>
                <c:pt idx="0">
                  <c:v>0.2435748548346377</c:v>
                </c:pt>
                <c:pt idx="1">
                  <c:v>0.10300429184549356</c:v>
                </c:pt>
                <c:pt idx="2">
                  <c:v>6.4226205503660691E-2</c:v>
                </c:pt>
                <c:pt idx="3">
                  <c:v>7.5132542287301193E-2</c:v>
                </c:pt>
                <c:pt idx="4">
                  <c:v>9.6945215854582198E-2</c:v>
                </c:pt>
                <c:pt idx="5">
                  <c:v>0.47381974248927217</c:v>
                </c:pt>
                <c:pt idx="6">
                  <c:v>1.0930573087604141</c:v>
                </c:pt>
                <c:pt idx="7">
                  <c:v>1.4553900530169077</c:v>
                </c:pt>
                <c:pt idx="8">
                  <c:v>1.4311537490532693</c:v>
                </c:pt>
                <c:pt idx="9">
                  <c:v>1.3402676091895984</c:v>
                </c:pt>
                <c:pt idx="10">
                  <c:v>1.2130270133804524</c:v>
                </c:pt>
                <c:pt idx="11">
                  <c:v>1.2227215349659177</c:v>
                </c:pt>
                <c:pt idx="12">
                  <c:v>1.2566523605150286</c:v>
                </c:pt>
                <c:pt idx="13">
                  <c:v>1.4299419338550858</c:v>
                </c:pt>
                <c:pt idx="14">
                  <c:v>1.4905326937641914</c:v>
                </c:pt>
                <c:pt idx="15">
                  <c:v>1.4335773794496338</c:v>
                </c:pt>
                <c:pt idx="16">
                  <c:v>1.2772532188841121</c:v>
                </c:pt>
                <c:pt idx="17">
                  <c:v>1.4602373138096438</c:v>
                </c:pt>
                <c:pt idx="18">
                  <c:v>1.6262559959606238</c:v>
                </c:pt>
                <c:pt idx="19">
                  <c:v>1.4687200201969199</c:v>
                </c:pt>
                <c:pt idx="20">
                  <c:v>1.2954304468568543</c:v>
                </c:pt>
                <c:pt idx="21">
                  <c:v>1.0518555920222166</c:v>
                </c:pt>
                <c:pt idx="22">
                  <c:v>0.88826054026760393</c:v>
                </c:pt>
                <c:pt idx="23">
                  <c:v>0.50896238323655196</c:v>
                </c:pt>
              </c:numCache>
            </c:numRef>
          </c:val>
          <c:smooth val="0"/>
        </c:ser>
        <c:ser>
          <c:idx val="15"/>
          <c:order val="15"/>
          <c:marker>
            <c:symbol val="none"/>
          </c:marker>
          <c:cat>
            <c:numRef>
              <c:f>C_HOR_L!$G$1:$AD$1</c:f>
              <c:numCache>
                <c:formatCode>@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C_HOR_L!$G$17:$AD$17</c:f>
              <c:numCache>
                <c:formatCode>0.00</c:formatCode>
                <c:ptCount val="24"/>
                <c:pt idx="0">
                  <c:v>5.2734007156758599E-2</c:v>
                </c:pt>
                <c:pt idx="1">
                  <c:v>3.1640404294054875E-2</c:v>
                </c:pt>
                <c:pt idx="2">
                  <c:v>2.2600288781467991E-2</c:v>
                </c:pt>
                <c:pt idx="3">
                  <c:v>2.2600288781467991E-2</c:v>
                </c:pt>
                <c:pt idx="4">
                  <c:v>3.7667147969113371E-2</c:v>
                </c:pt>
                <c:pt idx="5">
                  <c:v>0.14614853412015821</c:v>
                </c:pt>
                <c:pt idx="6">
                  <c:v>1.3183501789189607</c:v>
                </c:pt>
                <c:pt idx="7">
                  <c:v>2.3850838094042177</c:v>
                </c:pt>
                <c:pt idx="8">
                  <c:v>2.0852533115700922</c:v>
                </c:pt>
                <c:pt idx="9">
                  <c:v>1.4660053989578754</c:v>
                </c:pt>
                <c:pt idx="10">
                  <c:v>1.1948019335802704</c:v>
                </c:pt>
                <c:pt idx="11">
                  <c:v>1.2882164605436623</c:v>
                </c:pt>
                <c:pt idx="12">
                  <c:v>1.3093100634063661</c:v>
                </c:pt>
                <c:pt idx="13">
                  <c:v>1.389164417100877</c:v>
                </c:pt>
                <c:pt idx="14">
                  <c:v>1.3499905832130077</c:v>
                </c:pt>
                <c:pt idx="15">
                  <c:v>1.4147780777198748</c:v>
                </c:pt>
                <c:pt idx="16">
                  <c:v>1.2158955364429656</c:v>
                </c:pt>
                <c:pt idx="17">
                  <c:v>1.6754347416661435</c:v>
                </c:pt>
                <c:pt idx="18">
                  <c:v>2.2600288781467812</c:v>
                </c:pt>
                <c:pt idx="19">
                  <c:v>1.6769414275849079</c:v>
                </c:pt>
                <c:pt idx="20">
                  <c:v>0.78799673551384264</c:v>
                </c:pt>
                <c:pt idx="21">
                  <c:v>0.40680519806641985</c:v>
                </c:pt>
                <c:pt idx="22">
                  <c:v>0.27120346537761586</c:v>
                </c:pt>
                <c:pt idx="23">
                  <c:v>0.19134911168309374</c:v>
                </c:pt>
              </c:numCache>
            </c:numRef>
          </c:val>
          <c:smooth val="0"/>
        </c:ser>
        <c:ser>
          <c:idx val="16"/>
          <c:order val="16"/>
          <c:marker>
            <c:symbol val="none"/>
          </c:marker>
          <c:cat>
            <c:numRef>
              <c:f>C_HOR_L!$G$1:$AD$1</c:f>
              <c:numCache>
                <c:formatCode>@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C_HOR_L!$G$18:$AD$18</c:f>
              <c:numCache>
                <c:formatCode>0.00</c:formatCode>
                <c:ptCount val="24"/>
                <c:pt idx="0">
                  <c:v>0.19823967501692624</c:v>
                </c:pt>
                <c:pt idx="1">
                  <c:v>0.11049424509140172</c:v>
                </c:pt>
                <c:pt idx="2">
                  <c:v>3.8997968855788774E-2</c:v>
                </c:pt>
                <c:pt idx="3">
                  <c:v>4.5497630331754066E-2</c:v>
                </c:pt>
                <c:pt idx="4">
                  <c:v>5.8496953283683192E-2</c:v>
                </c:pt>
                <c:pt idx="5">
                  <c:v>0.34448205822613415</c:v>
                </c:pt>
                <c:pt idx="6">
                  <c:v>1.0789438050101559</c:v>
                </c:pt>
                <c:pt idx="7">
                  <c:v>1.6671631685849697</c:v>
                </c:pt>
                <c:pt idx="8">
                  <c:v>1.9271496276235611</c:v>
                </c:pt>
                <c:pt idx="9">
                  <c:v>1.6931618144888287</c:v>
                </c:pt>
                <c:pt idx="10">
                  <c:v>1.4136763710223348</c:v>
                </c:pt>
                <c:pt idx="11">
                  <c:v>1.4429248476641665</c:v>
                </c:pt>
                <c:pt idx="12">
                  <c:v>1.2706838185511171</c:v>
                </c:pt>
                <c:pt idx="13">
                  <c:v>1.1699390656736628</c:v>
                </c:pt>
                <c:pt idx="14">
                  <c:v>1.1374407582938388</c:v>
                </c:pt>
                <c:pt idx="15">
                  <c:v>1.3291807718348003</c:v>
                </c:pt>
                <c:pt idx="16">
                  <c:v>1.2511848341232241</c:v>
                </c:pt>
                <c:pt idx="17">
                  <c:v>1.5339201083276828</c:v>
                </c:pt>
                <c:pt idx="18">
                  <c:v>1.7549085985104875</c:v>
                </c:pt>
                <c:pt idx="19">
                  <c:v>1.5241706161137443</c:v>
                </c:pt>
                <c:pt idx="20">
                  <c:v>1.143940419769804</c:v>
                </c:pt>
                <c:pt idx="21">
                  <c:v>0.87095463777928772</c:v>
                </c:pt>
                <c:pt idx="22">
                  <c:v>0.60771834800270819</c:v>
                </c:pt>
                <c:pt idx="23">
                  <c:v>0.38672985781990837</c:v>
                </c:pt>
              </c:numCache>
            </c:numRef>
          </c:val>
          <c:smooth val="0"/>
        </c:ser>
        <c:ser>
          <c:idx val="17"/>
          <c:order val="17"/>
          <c:marker>
            <c:symbol val="none"/>
          </c:marker>
          <c:cat>
            <c:numRef>
              <c:f>C_HOR_L!$G$1:$AD$1</c:f>
              <c:numCache>
                <c:formatCode>@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C_HOR_L!$G$19:$AD$19</c:f>
              <c:numCache>
                <c:formatCode>0.00</c:formatCode>
                <c:ptCount val="24"/>
                <c:pt idx="0">
                  <c:v>0.21623997362927191</c:v>
                </c:pt>
                <c:pt idx="1">
                  <c:v>8.9660476870674452E-2</c:v>
                </c:pt>
                <c:pt idx="2">
                  <c:v>6.0652675530161529E-2</c:v>
                </c:pt>
                <c:pt idx="3">
                  <c:v>5.8015602681024063E-2</c:v>
                </c:pt>
                <c:pt idx="4">
                  <c:v>6.856389407757392E-2</c:v>
                </c:pt>
                <c:pt idx="5">
                  <c:v>0.35864190748269431</c:v>
                </c:pt>
                <c:pt idx="6">
                  <c:v>0.94670915284034762</c:v>
                </c:pt>
                <c:pt idx="7">
                  <c:v>1.7510163718272722</c:v>
                </c:pt>
                <c:pt idx="8">
                  <c:v>1.77475002746951</c:v>
                </c:pt>
                <c:pt idx="9">
                  <c:v>1.4292934842325018</c:v>
                </c:pt>
                <c:pt idx="10">
                  <c:v>1.1022964509394502</c:v>
                </c:pt>
                <c:pt idx="11">
                  <c:v>1.1022964509394502</c:v>
                </c:pt>
                <c:pt idx="12">
                  <c:v>1.1313042522799532</c:v>
                </c:pt>
                <c:pt idx="13">
                  <c:v>1.2842544775299418</c:v>
                </c:pt>
                <c:pt idx="14">
                  <c:v>1.2473354576420095</c:v>
                </c:pt>
                <c:pt idx="15">
                  <c:v>1.331721788814402</c:v>
                </c:pt>
                <c:pt idx="16">
                  <c:v>1.331721788814402</c:v>
                </c:pt>
                <c:pt idx="17">
                  <c:v>1.3818261729480277</c:v>
                </c:pt>
                <c:pt idx="18">
                  <c:v>1.716734424788485</c:v>
                </c:pt>
                <c:pt idx="19">
                  <c:v>1.6745412592022855</c:v>
                </c:pt>
                <c:pt idx="20">
                  <c:v>1.4530271398747401</c:v>
                </c:pt>
                <c:pt idx="21">
                  <c:v>1.1550379079222135</c:v>
                </c:pt>
                <c:pt idx="22">
                  <c:v>0.86759696736622349</c:v>
                </c:pt>
                <c:pt idx="23">
                  <c:v>0.46676189429733</c:v>
                </c:pt>
              </c:numCache>
            </c:numRef>
          </c:val>
          <c:smooth val="0"/>
        </c:ser>
        <c:ser>
          <c:idx val="18"/>
          <c:order val="18"/>
          <c:marker>
            <c:symbol val="none"/>
          </c:marker>
          <c:cat>
            <c:numRef>
              <c:f>C_HOR_L!$G$1:$AD$1</c:f>
              <c:numCache>
                <c:formatCode>@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C_HOR_L!$G$20:$AD$20</c:f>
              <c:numCache>
                <c:formatCode>0.00</c:formatCode>
                <c:ptCount val="24"/>
                <c:pt idx="0">
                  <c:v>0.12256923983500299</c:v>
                </c:pt>
                <c:pt idx="1">
                  <c:v>6.5998821449617023E-2</c:v>
                </c:pt>
                <c:pt idx="2">
                  <c:v>4.2427813789039467E-2</c:v>
                </c:pt>
                <c:pt idx="3">
                  <c:v>4.2427813789039467E-2</c:v>
                </c:pt>
                <c:pt idx="4">
                  <c:v>0.10842663523865745</c:v>
                </c:pt>
                <c:pt idx="5">
                  <c:v>0.14614024749558044</c:v>
                </c:pt>
                <c:pt idx="6">
                  <c:v>0.59398939304655252</c:v>
                </c:pt>
                <c:pt idx="7">
                  <c:v>1.8998232174425334</c:v>
                </c:pt>
                <c:pt idx="8">
                  <c:v>2.5173836181496791</c:v>
                </c:pt>
                <c:pt idx="9">
                  <c:v>1.5651149086623453</c:v>
                </c:pt>
                <c:pt idx="10">
                  <c:v>1.2586918090748378</c:v>
                </c:pt>
                <c:pt idx="11">
                  <c:v>1.3388332351208014</c:v>
                </c:pt>
                <c:pt idx="12">
                  <c:v>1.2539776075427218</c:v>
                </c:pt>
                <c:pt idx="13">
                  <c:v>1.2775486152032998</c:v>
                </c:pt>
                <c:pt idx="14">
                  <c:v>1.4095462581025211</c:v>
                </c:pt>
                <c:pt idx="15">
                  <c:v>1.3954036535061858</c:v>
                </c:pt>
                <c:pt idx="16">
                  <c:v>1.4095462581025211</c:v>
                </c:pt>
                <c:pt idx="17">
                  <c:v>1.7159693576900255</c:v>
                </c:pt>
                <c:pt idx="18">
                  <c:v>1.7819681791396578</c:v>
                </c:pt>
                <c:pt idx="19">
                  <c:v>1.4991160872127278</c:v>
                </c:pt>
                <c:pt idx="20">
                  <c:v>1.0748379493223341</c:v>
                </c:pt>
                <c:pt idx="21">
                  <c:v>0.71655863288155563</c:v>
                </c:pt>
                <c:pt idx="22">
                  <c:v>0.48084855627578088</c:v>
                </c:pt>
                <c:pt idx="23">
                  <c:v>0.28285209192693189</c:v>
                </c:pt>
              </c:numCache>
            </c:numRef>
          </c:val>
          <c:smooth val="0"/>
        </c:ser>
        <c:ser>
          <c:idx val="19"/>
          <c:order val="19"/>
          <c:marker>
            <c:symbol val="none"/>
          </c:marker>
          <c:cat>
            <c:numRef>
              <c:f>C_HOR_L!$G$1:$AD$1</c:f>
              <c:numCache>
                <c:formatCode>@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C_HOR_L!$G$21:$AD$21</c:f>
              <c:numCache>
                <c:formatCode>0.00</c:formatCode>
                <c:ptCount val="24"/>
                <c:pt idx="0">
                  <c:v>0.12834224598930491</c:v>
                </c:pt>
                <c:pt idx="1">
                  <c:v>7.2842896372308133E-2</c:v>
                </c:pt>
                <c:pt idx="2">
                  <c:v>2.774967480849835E-2</c:v>
                </c:pt>
                <c:pt idx="3">
                  <c:v>3.4687093510623275E-2</c:v>
                </c:pt>
                <c:pt idx="4">
                  <c:v>4.1624512212747475E-2</c:v>
                </c:pt>
                <c:pt idx="5">
                  <c:v>0.20465385171267522</c:v>
                </c:pt>
                <c:pt idx="6">
                  <c:v>0.82208411620176325</c:v>
                </c:pt>
                <c:pt idx="7">
                  <c:v>3.1981500216794352</c:v>
                </c:pt>
                <c:pt idx="8">
                  <c:v>2.5495013730307847</c:v>
                </c:pt>
                <c:pt idx="9">
                  <c:v>1.5054198583610348</c:v>
                </c:pt>
                <c:pt idx="10">
                  <c:v>0.80820927879751403</c:v>
                </c:pt>
                <c:pt idx="11">
                  <c:v>0.6763983234571509</c:v>
                </c:pt>
                <c:pt idx="12">
                  <c:v>0.65211735799971093</c:v>
                </c:pt>
                <c:pt idx="13">
                  <c:v>0.88105217516982159</c:v>
                </c:pt>
                <c:pt idx="14">
                  <c:v>1.2556727850845426</c:v>
                </c:pt>
                <c:pt idx="15">
                  <c:v>1.4152334152334056</c:v>
                </c:pt>
                <c:pt idx="16">
                  <c:v>1.2452666570313495</c:v>
                </c:pt>
                <c:pt idx="17">
                  <c:v>1.7412920942332708</c:v>
                </c:pt>
                <c:pt idx="18">
                  <c:v>2.1332562509033095</c:v>
                </c:pt>
                <c:pt idx="19">
                  <c:v>1.9390085272438291</c:v>
                </c:pt>
                <c:pt idx="20">
                  <c:v>1.293828587946235</c:v>
                </c:pt>
                <c:pt idx="21">
                  <c:v>0.72496025437201905</c:v>
                </c:pt>
                <c:pt idx="22">
                  <c:v>0.38849544731897873</c:v>
                </c:pt>
                <c:pt idx="23">
                  <c:v>0.2601532013296739</c:v>
                </c:pt>
              </c:numCache>
            </c:numRef>
          </c:val>
          <c:smooth val="0"/>
        </c:ser>
        <c:ser>
          <c:idx val="20"/>
          <c:order val="20"/>
          <c:marker>
            <c:symbol val="none"/>
          </c:marker>
          <c:cat>
            <c:numRef>
              <c:f>C_HOR_L!$G$1:$AD$1</c:f>
              <c:numCache>
                <c:formatCode>@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C_HOR_L!$G$22:$AD$22</c:f>
              <c:numCache>
                <c:formatCode>0.00</c:formatCode>
                <c:ptCount val="24"/>
                <c:pt idx="0">
                  <c:v>0.19228028709963341</c:v>
                </c:pt>
                <c:pt idx="1">
                  <c:v>9.2594845414574925E-2</c:v>
                </c:pt>
                <c:pt idx="2">
                  <c:v>5.6724770163883158E-2</c:v>
                </c:pt>
                <c:pt idx="3">
                  <c:v>5.0468361689925474E-2</c:v>
                </c:pt>
                <c:pt idx="4">
                  <c:v>6.4649554230896272E-2</c:v>
                </c:pt>
                <c:pt idx="5">
                  <c:v>0.15974696303505434</c:v>
                </c:pt>
                <c:pt idx="6">
                  <c:v>0.80040319076832156</c:v>
                </c:pt>
                <c:pt idx="7">
                  <c:v>1.7526285605046839</c:v>
                </c:pt>
                <c:pt idx="8">
                  <c:v>1.6312542361099038</c:v>
                </c:pt>
                <c:pt idx="9">
                  <c:v>1.54074486018665</c:v>
                </c:pt>
                <c:pt idx="10">
                  <c:v>1.3755756764741658</c:v>
                </c:pt>
                <c:pt idx="11">
                  <c:v>1.3113432161415339</c:v>
                </c:pt>
                <c:pt idx="12">
                  <c:v>1.3201021880050747</c:v>
                </c:pt>
                <c:pt idx="13">
                  <c:v>1.3317808171564618</c:v>
                </c:pt>
                <c:pt idx="14">
                  <c:v>1.4852713717175579</c:v>
                </c:pt>
                <c:pt idx="15">
                  <c:v>1.4961158130724179</c:v>
                </c:pt>
                <c:pt idx="16">
                  <c:v>1.4531551415512509</c:v>
                </c:pt>
                <c:pt idx="17">
                  <c:v>1.5586798978119938</c:v>
                </c:pt>
                <c:pt idx="18">
                  <c:v>1.5949670669609501</c:v>
                </c:pt>
                <c:pt idx="19">
                  <c:v>1.5098799117151238</c:v>
                </c:pt>
                <c:pt idx="20">
                  <c:v>1.3426252585113219</c:v>
                </c:pt>
                <c:pt idx="21">
                  <c:v>0.97683390973392858</c:v>
                </c:pt>
                <c:pt idx="22">
                  <c:v>0.58434855146764531</c:v>
                </c:pt>
                <c:pt idx="23">
                  <c:v>0.31782555047705346</c:v>
                </c:pt>
              </c:numCache>
            </c:numRef>
          </c:val>
          <c:smooth val="0"/>
        </c:ser>
        <c:ser>
          <c:idx val="21"/>
          <c:order val="21"/>
          <c:marker>
            <c:symbol val="none"/>
          </c:marker>
          <c:cat>
            <c:numRef>
              <c:f>C_HOR_L!$G$1:$AD$1</c:f>
              <c:numCache>
                <c:formatCode>@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C_HOR_L!$G$23:$AD$23</c:f>
              <c:numCache>
                <c:formatCode>0.00</c:formatCode>
                <c:ptCount val="24"/>
                <c:pt idx="0">
                  <c:v>0.16395165528113506</c:v>
                </c:pt>
                <c:pt idx="1">
                  <c:v>7.2517078297425139E-2</c:v>
                </c:pt>
                <c:pt idx="2">
                  <c:v>4.8870204939569103E-2</c:v>
                </c:pt>
                <c:pt idx="3">
                  <c:v>4.0987913820284022E-2</c:v>
                </c:pt>
                <c:pt idx="4">
                  <c:v>6.7787703625853929E-2</c:v>
                </c:pt>
                <c:pt idx="5">
                  <c:v>0.19311613242249281</c:v>
                </c:pt>
                <c:pt idx="6">
                  <c:v>1.0042038885969522</c:v>
                </c:pt>
                <c:pt idx="7">
                  <c:v>1.8018917498686278</c:v>
                </c:pt>
                <c:pt idx="8">
                  <c:v>1.7309511297950677</c:v>
                </c:pt>
                <c:pt idx="9">
                  <c:v>1.4676826064109298</c:v>
                </c:pt>
                <c:pt idx="10">
                  <c:v>1.3068838675775101</c:v>
                </c:pt>
                <c:pt idx="11">
                  <c:v>1.3557540725170778</c:v>
                </c:pt>
                <c:pt idx="12">
                  <c:v>1.3581187598528641</c:v>
                </c:pt>
                <c:pt idx="13">
                  <c:v>1.4716237519705655</c:v>
                </c:pt>
                <c:pt idx="14">
                  <c:v>1.6592222806095638</c:v>
                </c:pt>
                <c:pt idx="15">
                  <c:v>1.5055176037834996</c:v>
                </c:pt>
                <c:pt idx="16">
                  <c:v>1.3959537572254255</c:v>
                </c:pt>
                <c:pt idx="17">
                  <c:v>1.5575407251707829</c:v>
                </c:pt>
                <c:pt idx="18">
                  <c:v>1.5701523909616466</c:v>
                </c:pt>
                <c:pt idx="19">
                  <c:v>1.4471886495007882</c:v>
                </c:pt>
                <c:pt idx="20">
                  <c:v>1.1579085654230161</c:v>
                </c:pt>
                <c:pt idx="21">
                  <c:v>0.7905937992643195</c:v>
                </c:pt>
                <c:pt idx="22">
                  <c:v>0.5147136100893327</c:v>
                </c:pt>
                <c:pt idx="23">
                  <c:v>0.31686810299527468</c:v>
                </c:pt>
              </c:numCache>
            </c:numRef>
          </c:val>
          <c:smooth val="0"/>
        </c:ser>
        <c:ser>
          <c:idx val="22"/>
          <c:order val="22"/>
          <c:marker>
            <c:symbol val="none"/>
          </c:marker>
          <c:cat>
            <c:numRef>
              <c:f>C_HOR_L!$G$1:$AD$1</c:f>
              <c:numCache>
                <c:formatCode>@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C_HOR_L!$G$24:$AD$24</c:f>
              <c:numCache>
                <c:formatCode>0.00</c:formatCode>
                <c:ptCount val="24"/>
                <c:pt idx="0">
                  <c:v>9.9873042742277734E-2</c:v>
                </c:pt>
                <c:pt idx="1">
                  <c:v>5.2475666525603093E-2</c:v>
                </c:pt>
                <c:pt idx="2">
                  <c:v>3.0469741853576052E-2</c:v>
                </c:pt>
                <c:pt idx="3">
                  <c:v>1.8620397799407676E-2</c:v>
                </c:pt>
                <c:pt idx="4">
                  <c:v>4.5704612780363953E-2</c:v>
                </c:pt>
                <c:pt idx="5">
                  <c:v>0.13711383834109278</c:v>
                </c:pt>
                <c:pt idx="6">
                  <c:v>0.66017774016081265</c:v>
                </c:pt>
                <c:pt idx="7">
                  <c:v>2.3495556495979688</c:v>
                </c:pt>
                <c:pt idx="8">
                  <c:v>2.7016504443504021</c:v>
                </c:pt>
                <c:pt idx="9">
                  <c:v>1.5945831570038087</c:v>
                </c:pt>
                <c:pt idx="10">
                  <c:v>1.0241218789674138</c:v>
                </c:pt>
                <c:pt idx="11">
                  <c:v>0.97503173931443265</c:v>
                </c:pt>
                <c:pt idx="12">
                  <c:v>1.0139652983495415</c:v>
                </c:pt>
                <c:pt idx="13">
                  <c:v>1.1019889970376568</c:v>
                </c:pt>
                <c:pt idx="14">
                  <c:v>1.3085061362674566</c:v>
                </c:pt>
                <c:pt idx="15">
                  <c:v>1.3643673296656866</c:v>
                </c:pt>
                <c:pt idx="16">
                  <c:v>1.4845535336436761</c:v>
                </c:pt>
                <c:pt idx="17">
                  <c:v>1.7283114684722811</c:v>
                </c:pt>
                <c:pt idx="18">
                  <c:v>2.1007194244604315</c:v>
                </c:pt>
                <c:pt idx="19">
                  <c:v>1.8061785865425377</c:v>
                </c:pt>
                <c:pt idx="20">
                  <c:v>1.1324587388912537</c:v>
                </c:pt>
                <c:pt idx="21">
                  <c:v>0.66017774016081265</c:v>
                </c:pt>
                <c:pt idx="22">
                  <c:v>0.3791790097333898</c:v>
                </c:pt>
                <c:pt idx="23">
                  <c:v>0.23021582733812951</c:v>
                </c:pt>
              </c:numCache>
            </c:numRef>
          </c:val>
          <c:smooth val="0"/>
        </c:ser>
        <c:ser>
          <c:idx val="23"/>
          <c:order val="23"/>
          <c:marker>
            <c:symbol val="none"/>
          </c:marker>
          <c:cat>
            <c:numRef>
              <c:f>C_HOR_L!$G$1:$AD$1</c:f>
              <c:numCache>
                <c:formatCode>@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C_HOR_L!$G$25:$AD$25</c:f>
              <c:numCache>
                <c:formatCode>0.00</c:formatCode>
                <c:ptCount val="24"/>
                <c:pt idx="0">
                  <c:v>0.19134716848399591</c:v>
                </c:pt>
                <c:pt idx="1">
                  <c:v>8.1603939500527606E-2</c:v>
                </c:pt>
                <c:pt idx="2">
                  <c:v>6.4720365810763333E-2</c:v>
                </c:pt>
                <c:pt idx="3">
                  <c:v>7.0348223707351401E-2</c:v>
                </c:pt>
                <c:pt idx="4">
                  <c:v>0.10411537108688099</c:v>
                </c:pt>
                <c:pt idx="5">
                  <c:v>0.21948645796693797</c:v>
                </c:pt>
                <c:pt idx="6">
                  <c:v>0.93141048188532716</c:v>
                </c:pt>
                <c:pt idx="7">
                  <c:v>1.7615195216320789</c:v>
                </c:pt>
                <c:pt idx="8">
                  <c:v>1.8093563137530777</c:v>
                </c:pt>
                <c:pt idx="9">
                  <c:v>1.4941962715441355</c:v>
                </c:pt>
                <c:pt idx="10">
                  <c:v>1.3281744635947943</c:v>
                </c:pt>
                <c:pt idx="11">
                  <c:v>1.3394301793879704</c:v>
                </c:pt>
                <c:pt idx="12">
                  <c:v>1.2859655293703833</c:v>
                </c:pt>
                <c:pt idx="13">
                  <c:v>1.3563137530777347</c:v>
                </c:pt>
                <c:pt idx="14">
                  <c:v>1.3760112557157931</c:v>
                </c:pt>
                <c:pt idx="15">
                  <c:v>1.5054519873373198</c:v>
                </c:pt>
                <c:pt idx="16">
                  <c:v>1.6039395005276116</c:v>
                </c:pt>
                <c:pt idx="17">
                  <c:v>1.6180091452690819</c:v>
                </c:pt>
                <c:pt idx="18">
                  <c:v>1.609567358424191</c:v>
                </c:pt>
                <c:pt idx="19">
                  <c:v>1.4069644741470206</c:v>
                </c:pt>
                <c:pt idx="20">
                  <c:v>1.1818501582835041</c:v>
                </c:pt>
                <c:pt idx="21">
                  <c:v>0.81041153710868863</c:v>
                </c:pt>
                <c:pt idx="22">
                  <c:v>0.52901864227928264</c:v>
                </c:pt>
                <c:pt idx="23">
                  <c:v>0.32078790010552238</c:v>
                </c:pt>
              </c:numCache>
            </c:numRef>
          </c:val>
          <c:smooth val="0"/>
        </c:ser>
        <c:ser>
          <c:idx val="24"/>
          <c:order val="24"/>
          <c:marker>
            <c:symbol val="none"/>
          </c:marker>
          <c:cat>
            <c:numRef>
              <c:f>C_HOR_L!$G$1:$AD$1</c:f>
              <c:numCache>
                <c:formatCode>@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C_HOR_L!$G$26:$AD$26</c:f>
              <c:numCache>
                <c:formatCode>0.00</c:formatCode>
                <c:ptCount val="24"/>
                <c:pt idx="0">
                  <c:v>0.14580801944106941</c:v>
                </c:pt>
                <c:pt idx="1">
                  <c:v>6.1239368165248845E-2</c:v>
                </c:pt>
                <c:pt idx="2">
                  <c:v>4.9574726609963544E-2</c:v>
                </c:pt>
                <c:pt idx="3">
                  <c:v>5.2490886998784937E-2</c:v>
                </c:pt>
                <c:pt idx="4">
                  <c:v>5.5407047387606413E-2</c:v>
                </c:pt>
                <c:pt idx="5">
                  <c:v>0.14289185905224791</c:v>
                </c:pt>
                <c:pt idx="6">
                  <c:v>0.90984204131227209</c:v>
                </c:pt>
                <c:pt idx="7">
                  <c:v>1.7905224787363305</c:v>
                </c:pt>
                <c:pt idx="8">
                  <c:v>2.0442284325637767</c:v>
                </c:pt>
                <c:pt idx="9">
                  <c:v>1.6622114216281985</c:v>
                </c:pt>
                <c:pt idx="10">
                  <c:v>1.1052247873632957</c:v>
                </c:pt>
                <c:pt idx="11">
                  <c:v>1.035236938031592</c:v>
                </c:pt>
                <c:pt idx="12">
                  <c:v>1.0614823815309842</c:v>
                </c:pt>
                <c:pt idx="13">
                  <c:v>1.218955042527339</c:v>
                </c:pt>
                <c:pt idx="14">
                  <c:v>1.4026731470230858</c:v>
                </c:pt>
                <c:pt idx="15">
                  <c:v>1.4347509113001213</c:v>
                </c:pt>
                <c:pt idx="16">
                  <c:v>1.6592952612393679</c:v>
                </c:pt>
                <c:pt idx="17">
                  <c:v>1.6359659781287981</c:v>
                </c:pt>
                <c:pt idx="18">
                  <c:v>1.6330498177399686</c:v>
                </c:pt>
                <c:pt idx="19">
                  <c:v>1.5339003645200484</c:v>
                </c:pt>
                <c:pt idx="20">
                  <c:v>1.3501822600243021</c:v>
                </c:pt>
                <c:pt idx="21">
                  <c:v>1.0294046172539346</c:v>
                </c:pt>
                <c:pt idx="22">
                  <c:v>0.63863912515188803</c:v>
                </c:pt>
                <c:pt idx="23">
                  <c:v>0.34702308626974804</c:v>
                </c:pt>
              </c:numCache>
            </c:numRef>
          </c:val>
          <c:smooth val="0"/>
        </c:ser>
        <c:ser>
          <c:idx val="25"/>
          <c:order val="25"/>
          <c:marker>
            <c:symbol val="none"/>
          </c:marker>
          <c:cat>
            <c:numRef>
              <c:f>C_HOR_L!$G$1:$AD$1</c:f>
              <c:numCache>
                <c:formatCode>@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C_HOR_L!$G$27:$AD$27</c:f>
              <c:numCache>
                <c:formatCode>0.00</c:formatCode>
                <c:ptCount val="24"/>
                <c:pt idx="0">
                  <c:v>0.10690078109870246</c:v>
                </c:pt>
                <c:pt idx="1">
                  <c:v>4.8027887160286629E-2</c:v>
                </c:pt>
                <c:pt idx="2">
                  <c:v>3.0985733651797819E-2</c:v>
                </c:pt>
                <c:pt idx="3">
                  <c:v>2.1690013556258481E-2</c:v>
                </c:pt>
                <c:pt idx="4">
                  <c:v>3.5633593699567492E-2</c:v>
                </c:pt>
                <c:pt idx="5">
                  <c:v>9.140791427280355E-2</c:v>
                </c:pt>
                <c:pt idx="6">
                  <c:v>0.98844490349235037</c:v>
                </c:pt>
                <c:pt idx="7">
                  <c:v>2.4788586921437958</c:v>
                </c:pt>
                <c:pt idx="8">
                  <c:v>2.299141436963398</c:v>
                </c:pt>
                <c:pt idx="9">
                  <c:v>1.7553418113743458</c:v>
                </c:pt>
                <c:pt idx="10">
                  <c:v>1.0937963979084486</c:v>
                </c:pt>
                <c:pt idx="11">
                  <c:v>1.0163320637789683</c:v>
                </c:pt>
                <c:pt idx="12">
                  <c:v>0.98844490349235037</c:v>
                </c:pt>
                <c:pt idx="13">
                  <c:v>1.1309792782906198</c:v>
                </c:pt>
                <c:pt idx="14">
                  <c:v>1.3261894002969465</c:v>
                </c:pt>
                <c:pt idx="15">
                  <c:v>1.2704150797237233</c:v>
                </c:pt>
                <c:pt idx="16">
                  <c:v>1.3912594409657291</c:v>
                </c:pt>
                <c:pt idx="17">
                  <c:v>1.5167516622555031</c:v>
                </c:pt>
                <c:pt idx="18">
                  <c:v>1.8405525789168062</c:v>
                </c:pt>
                <c:pt idx="19">
                  <c:v>1.7321025111354982</c:v>
                </c:pt>
                <c:pt idx="20">
                  <c:v>1.2890065199147891</c:v>
                </c:pt>
                <c:pt idx="21">
                  <c:v>0.81647408172487268</c:v>
                </c:pt>
                <c:pt idx="22">
                  <c:v>0.48492673165063893</c:v>
                </c:pt>
                <c:pt idx="23">
                  <c:v>0.24633658253179425</c:v>
                </c:pt>
              </c:numCache>
            </c:numRef>
          </c:val>
          <c:smooth val="0"/>
        </c:ser>
        <c:ser>
          <c:idx val="26"/>
          <c:order val="26"/>
          <c:marker>
            <c:symbol val="none"/>
          </c:marker>
          <c:cat>
            <c:numRef>
              <c:f>C_HOR_L!$G$1:$AD$1</c:f>
              <c:numCache>
                <c:formatCode>@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C_HOR_L!$G$28:$AD$28</c:f>
              <c:numCache>
                <c:formatCode>0.00</c:formatCode>
                <c:ptCount val="24"/>
                <c:pt idx="0">
                  <c:v>0.16002481004806937</c:v>
                </c:pt>
                <c:pt idx="1">
                  <c:v>8.1873158629244852E-2</c:v>
                </c:pt>
                <c:pt idx="2">
                  <c:v>4.8379593735462856E-2</c:v>
                </c:pt>
                <c:pt idx="3">
                  <c:v>4.0936579314622433E-2</c:v>
                </c:pt>
                <c:pt idx="4">
                  <c:v>7.4430144208404422E-2</c:v>
                </c:pt>
                <c:pt idx="5">
                  <c:v>0.20840440378353342</c:v>
                </c:pt>
                <c:pt idx="6">
                  <c:v>1.0383005117072421</c:v>
                </c:pt>
                <c:pt idx="7">
                  <c:v>2.2701193983563552</c:v>
                </c:pt>
                <c:pt idx="8">
                  <c:v>1.9351837494185224</c:v>
                </c:pt>
                <c:pt idx="9">
                  <c:v>1.3620716390138021</c:v>
                </c:pt>
                <c:pt idx="10">
                  <c:v>1.0866801054427124</c:v>
                </c:pt>
                <c:pt idx="11">
                  <c:v>1.0085284540238797</c:v>
                </c:pt>
                <c:pt idx="12">
                  <c:v>1.0457435261280821</c:v>
                </c:pt>
                <c:pt idx="13">
                  <c:v>1.0941231198635519</c:v>
                </c:pt>
                <c:pt idx="14">
                  <c:v>1.373236160645062</c:v>
                </c:pt>
                <c:pt idx="15">
                  <c:v>1.376957667855482</c:v>
                </c:pt>
                <c:pt idx="16">
                  <c:v>1.2988060164366568</c:v>
                </c:pt>
                <c:pt idx="17">
                  <c:v>1.4625523336951467</c:v>
                </c:pt>
                <c:pt idx="18">
                  <c:v>1.7044503023724598</c:v>
                </c:pt>
                <c:pt idx="19">
                  <c:v>1.7714374321600252</c:v>
                </c:pt>
                <c:pt idx="20">
                  <c:v>1.4327802760117849</c:v>
                </c:pt>
                <c:pt idx="21">
                  <c:v>1.0420220189176617</c:v>
                </c:pt>
                <c:pt idx="22">
                  <c:v>0.65870677624438689</c:v>
                </c:pt>
                <c:pt idx="23">
                  <c:v>0.42425182198790712</c:v>
                </c:pt>
              </c:numCache>
            </c:numRef>
          </c:val>
          <c:smooth val="0"/>
        </c:ser>
        <c:ser>
          <c:idx val="27"/>
          <c:order val="27"/>
          <c:marker>
            <c:symbol val="none"/>
          </c:marker>
          <c:cat>
            <c:numRef>
              <c:f>C_HOR_L!$G$1:$AD$1</c:f>
              <c:numCache>
                <c:formatCode>@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C_HOR_L!$G$29:$AD$29</c:f>
              <c:numCache>
                <c:formatCode>0.00</c:formatCode>
                <c:ptCount val="24"/>
                <c:pt idx="0">
                  <c:v>0.12057112638815515</c:v>
                </c:pt>
                <c:pt idx="1">
                  <c:v>6.3458487572712871E-2</c:v>
                </c:pt>
                <c:pt idx="2">
                  <c:v>2.5383395029085355E-2</c:v>
                </c:pt>
                <c:pt idx="3">
                  <c:v>3.1729243786356456E-2</c:v>
                </c:pt>
                <c:pt idx="4">
                  <c:v>4.4420941300899013E-2</c:v>
                </c:pt>
                <c:pt idx="5">
                  <c:v>0.22210470650449499</c:v>
                </c:pt>
                <c:pt idx="6">
                  <c:v>1.3770491803278688</c:v>
                </c:pt>
                <c:pt idx="7">
                  <c:v>2.6652564780539394</c:v>
                </c:pt>
                <c:pt idx="8">
                  <c:v>2.0560549973558779</c:v>
                </c:pt>
                <c:pt idx="9">
                  <c:v>1.2691697514542493</c:v>
                </c:pt>
                <c:pt idx="10">
                  <c:v>1.0216816499206758</c:v>
                </c:pt>
                <c:pt idx="11">
                  <c:v>1.0280274986779478</c:v>
                </c:pt>
                <c:pt idx="12">
                  <c:v>1.0661025912215849</c:v>
                </c:pt>
                <c:pt idx="13">
                  <c:v>1.0280274986779478</c:v>
                </c:pt>
                <c:pt idx="14">
                  <c:v>1.1041776837652113</c:v>
                </c:pt>
                <c:pt idx="15">
                  <c:v>1.4405076679005817</c:v>
                </c:pt>
                <c:pt idx="16">
                  <c:v>1.1866737176097302</c:v>
                </c:pt>
                <c:pt idx="17">
                  <c:v>1.408778424114226</c:v>
                </c:pt>
                <c:pt idx="18">
                  <c:v>1.9164463246959356</c:v>
                </c:pt>
                <c:pt idx="19">
                  <c:v>1.8085668958223158</c:v>
                </c:pt>
                <c:pt idx="20">
                  <c:v>1.3643574828133351</c:v>
                </c:pt>
                <c:pt idx="21">
                  <c:v>0.92014806980433628</c:v>
                </c:pt>
                <c:pt idx="22">
                  <c:v>0.55208884188259999</c:v>
                </c:pt>
                <c:pt idx="23">
                  <c:v>0.27921734531993658</c:v>
                </c:pt>
              </c:numCache>
            </c:numRef>
          </c:val>
          <c:smooth val="0"/>
        </c:ser>
        <c:ser>
          <c:idx val="28"/>
          <c:order val="28"/>
          <c:marker>
            <c:symbol val="none"/>
          </c:marker>
          <c:cat>
            <c:numRef>
              <c:f>C_HOR_L!$G$1:$AD$1</c:f>
              <c:numCache>
                <c:formatCode>@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C_HOR_L!$G$30:$AD$30</c:f>
              <c:numCache>
                <c:formatCode>0.00</c:formatCode>
                <c:ptCount val="24"/>
                <c:pt idx="0">
                  <c:v>0.15503875968992353</c:v>
                </c:pt>
                <c:pt idx="1">
                  <c:v>6.9171138938580803E-2</c:v>
                </c:pt>
                <c:pt idx="2">
                  <c:v>5.4859868813357186E-2</c:v>
                </c:pt>
                <c:pt idx="3">
                  <c:v>4.7704233750745971E-2</c:v>
                </c:pt>
                <c:pt idx="4">
                  <c:v>5.2474657125819932E-2</c:v>
                </c:pt>
                <c:pt idx="5">
                  <c:v>0.21466905187835444</c:v>
                </c:pt>
                <c:pt idx="6">
                  <c:v>1.3142516398330424</c:v>
                </c:pt>
                <c:pt idx="7">
                  <c:v>2.0942158616577222</c:v>
                </c:pt>
                <c:pt idx="8">
                  <c:v>1.7292784734645199</c:v>
                </c:pt>
                <c:pt idx="9">
                  <c:v>1.4549791293977341</c:v>
                </c:pt>
                <c:pt idx="10">
                  <c:v>1.0733452593917709</c:v>
                </c:pt>
                <c:pt idx="11">
                  <c:v>0.99940369707811572</c:v>
                </c:pt>
                <c:pt idx="12">
                  <c:v>0.99940369707811572</c:v>
                </c:pt>
                <c:pt idx="13">
                  <c:v>1.1615980918306499</c:v>
                </c:pt>
                <c:pt idx="14">
                  <c:v>1.2617769827072152</c:v>
                </c:pt>
                <c:pt idx="15">
                  <c:v>1.3285629099582696</c:v>
                </c:pt>
                <c:pt idx="16">
                  <c:v>1.3094812164579526</c:v>
                </c:pt>
                <c:pt idx="17">
                  <c:v>1.6171735241502772</c:v>
                </c:pt>
                <c:pt idx="18">
                  <c:v>1.8652355396541442</c:v>
                </c:pt>
                <c:pt idx="19">
                  <c:v>1.7650566487775792</c:v>
                </c:pt>
                <c:pt idx="20">
                  <c:v>1.4215861657722122</c:v>
                </c:pt>
                <c:pt idx="21">
                  <c:v>1.006559332140728</c:v>
                </c:pt>
                <c:pt idx="22">
                  <c:v>0.65831842576028621</c:v>
                </c:pt>
                <c:pt idx="23">
                  <c:v>0.34585569469290589</c:v>
                </c:pt>
              </c:numCache>
            </c:numRef>
          </c:val>
          <c:smooth val="0"/>
        </c:ser>
        <c:ser>
          <c:idx val="29"/>
          <c:order val="29"/>
          <c:marker>
            <c:symbol val="none"/>
          </c:marker>
          <c:cat>
            <c:numRef>
              <c:f>C_HOR_L!$G$1:$AD$1</c:f>
              <c:numCache>
                <c:formatCode>@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C_HOR_L!$G$31:$AD$31</c:f>
              <c:numCache>
                <c:formatCode>0.00</c:formatCode>
                <c:ptCount val="24"/>
                <c:pt idx="0">
                  <c:v>0.12530455969369902</c:v>
                </c:pt>
                <c:pt idx="1">
                  <c:v>6.9613644274277783E-2</c:v>
                </c:pt>
                <c:pt idx="2">
                  <c:v>4.1768186564566663E-2</c:v>
                </c:pt>
                <c:pt idx="3">
                  <c:v>3.063000348068241E-2</c:v>
                </c:pt>
                <c:pt idx="4">
                  <c:v>6.4044552732335544E-2</c:v>
                </c:pt>
                <c:pt idx="5">
                  <c:v>0.16707274625826665</c:v>
                </c:pt>
                <c:pt idx="6">
                  <c:v>1.0302819352593109</c:v>
                </c:pt>
                <c:pt idx="7">
                  <c:v>1.8461538461538551</c:v>
                </c:pt>
                <c:pt idx="8">
                  <c:v>1.6345283675600417</c:v>
                </c:pt>
                <c:pt idx="9">
                  <c:v>1.4117647058823379</c:v>
                </c:pt>
                <c:pt idx="10">
                  <c:v>1.3115210581273788</c:v>
                </c:pt>
                <c:pt idx="11">
                  <c:v>1.3421510616080856</c:v>
                </c:pt>
                <c:pt idx="12">
                  <c:v>1.314305603898364</c:v>
                </c:pt>
                <c:pt idx="13">
                  <c:v>1.3031674208144797</c:v>
                </c:pt>
                <c:pt idx="14">
                  <c:v>1.3059519665854507</c:v>
                </c:pt>
                <c:pt idx="15">
                  <c:v>1.3477201531500174</c:v>
                </c:pt>
                <c:pt idx="16">
                  <c:v>1.4201183431952662</c:v>
                </c:pt>
                <c:pt idx="17">
                  <c:v>1.5732683605986773</c:v>
                </c:pt>
                <c:pt idx="18">
                  <c:v>1.868430212321615</c:v>
                </c:pt>
                <c:pt idx="19">
                  <c:v>1.6790810998955801</c:v>
                </c:pt>
                <c:pt idx="20">
                  <c:v>1.3059519665854507</c:v>
                </c:pt>
                <c:pt idx="21">
                  <c:v>0.92725374173337949</c:v>
                </c:pt>
                <c:pt idx="22">
                  <c:v>0.56804733727811219</c:v>
                </c:pt>
                <c:pt idx="23">
                  <c:v>0.31186912634876635</c:v>
                </c:pt>
              </c:numCache>
            </c:numRef>
          </c:val>
          <c:smooth val="0"/>
        </c:ser>
        <c:ser>
          <c:idx val="30"/>
          <c:order val="30"/>
          <c:marker>
            <c:symbol val="none"/>
          </c:marker>
          <c:cat>
            <c:numRef>
              <c:f>C_HOR_L!$G$1:$AD$1</c:f>
              <c:numCache>
                <c:formatCode>@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C_HOR_L!$G$32:$AD$32</c:f>
              <c:numCache>
                <c:formatCode>0.00</c:formatCode>
                <c:ptCount val="24"/>
                <c:pt idx="0">
                  <c:v>9.3750000000000874E-2</c:v>
                </c:pt>
                <c:pt idx="1">
                  <c:v>4.6874999999999986E-2</c:v>
                </c:pt>
                <c:pt idx="2">
                  <c:v>2.6785714285714544E-2</c:v>
                </c:pt>
                <c:pt idx="3">
                  <c:v>1.339285714285727E-2</c:v>
                </c:pt>
                <c:pt idx="4">
                  <c:v>2.6785714285714544E-2</c:v>
                </c:pt>
                <c:pt idx="5">
                  <c:v>9.3750000000000874E-2</c:v>
                </c:pt>
                <c:pt idx="6">
                  <c:v>0.55580357142857673</c:v>
                </c:pt>
                <c:pt idx="7">
                  <c:v>1.6875</c:v>
                </c:pt>
                <c:pt idx="8">
                  <c:v>1.5803571428571441</c:v>
                </c:pt>
                <c:pt idx="9">
                  <c:v>1.640625</c:v>
                </c:pt>
                <c:pt idx="10">
                  <c:v>1.4196428571428477</c:v>
                </c:pt>
                <c:pt idx="11">
                  <c:v>1.372767857142857</c:v>
                </c:pt>
                <c:pt idx="12">
                  <c:v>1.4799107142857142</c:v>
                </c:pt>
                <c:pt idx="13">
                  <c:v>1.4933035714285721</c:v>
                </c:pt>
                <c:pt idx="14">
                  <c:v>1.4866071428571428</c:v>
                </c:pt>
                <c:pt idx="15">
                  <c:v>1.6607142857142856</c:v>
                </c:pt>
                <c:pt idx="16">
                  <c:v>1.4933035714285721</c:v>
                </c:pt>
                <c:pt idx="17">
                  <c:v>1.6004464285714355</c:v>
                </c:pt>
                <c:pt idx="18">
                  <c:v>2.0290178571428612</c:v>
                </c:pt>
                <c:pt idx="19">
                  <c:v>1.6205357142857213</c:v>
                </c:pt>
                <c:pt idx="20">
                  <c:v>1.125</c:v>
                </c:pt>
                <c:pt idx="21">
                  <c:v>0.74330357142857673</c:v>
                </c:pt>
                <c:pt idx="22">
                  <c:v>0.50892857142857673</c:v>
                </c:pt>
                <c:pt idx="23">
                  <c:v>0.20089285714285721</c:v>
                </c:pt>
              </c:numCache>
            </c:numRef>
          </c:val>
          <c:smooth val="0"/>
        </c:ser>
        <c:ser>
          <c:idx val="31"/>
          <c:order val="31"/>
          <c:marker>
            <c:symbol val="none"/>
          </c:marker>
          <c:cat>
            <c:numRef>
              <c:f>C_HOR_L!$G$1:$AD$1</c:f>
              <c:numCache>
                <c:formatCode>@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C_HOR_L!$G$33:$AD$33</c:f>
              <c:numCache>
                <c:formatCode>0.00</c:formatCode>
                <c:ptCount val="24"/>
                <c:pt idx="0">
                  <c:v>0.21746293245469703</c:v>
                </c:pt>
                <c:pt idx="1">
                  <c:v>7.9077429983526126E-2</c:v>
                </c:pt>
                <c:pt idx="2">
                  <c:v>1.97693574958815E-2</c:v>
                </c:pt>
                <c:pt idx="3">
                  <c:v>1.97693574958815E-2</c:v>
                </c:pt>
                <c:pt idx="4">
                  <c:v>3.9538714991762772E-2</c:v>
                </c:pt>
                <c:pt idx="5">
                  <c:v>5.9308072487644171E-2</c:v>
                </c:pt>
                <c:pt idx="6">
                  <c:v>0.51400329489291141</c:v>
                </c:pt>
                <c:pt idx="7">
                  <c:v>1.3640856672158161</c:v>
                </c:pt>
                <c:pt idx="8">
                  <c:v>1.6210873146622804</c:v>
                </c:pt>
                <c:pt idx="9">
                  <c:v>1.443163097199325</c:v>
                </c:pt>
                <c:pt idx="10">
                  <c:v>1.4036243822075596</c:v>
                </c:pt>
                <c:pt idx="11">
                  <c:v>1.4233937397034524</c:v>
                </c:pt>
                <c:pt idx="12">
                  <c:v>1.5617792421746151</c:v>
                </c:pt>
                <c:pt idx="13">
                  <c:v>1.5024711696869861</c:v>
                </c:pt>
                <c:pt idx="14">
                  <c:v>1.5815485996705105</c:v>
                </c:pt>
                <c:pt idx="15">
                  <c:v>1.2257001647446457</c:v>
                </c:pt>
                <c:pt idx="16">
                  <c:v>1.4827018121911038</c:v>
                </c:pt>
                <c:pt idx="17">
                  <c:v>1.5222405271828665</c:v>
                </c:pt>
                <c:pt idx="18">
                  <c:v>2.0955518945634264</c:v>
                </c:pt>
                <c:pt idx="19">
                  <c:v>1.7594728171334362</c:v>
                </c:pt>
                <c:pt idx="20">
                  <c:v>1.2652388797364085</c:v>
                </c:pt>
                <c:pt idx="21">
                  <c:v>0.92915980230642958</c:v>
                </c:pt>
                <c:pt idx="22">
                  <c:v>0.5535420098846785</c:v>
                </c:pt>
                <c:pt idx="23">
                  <c:v>0.31630971993410611</c:v>
                </c:pt>
              </c:numCache>
            </c:numRef>
          </c:val>
          <c:smooth val="0"/>
        </c:ser>
        <c:ser>
          <c:idx val="32"/>
          <c:order val="32"/>
          <c:marker>
            <c:symbol val="none"/>
          </c:marker>
          <c:cat>
            <c:numRef>
              <c:f>C_HOR_L!$G$1:$AD$1</c:f>
              <c:numCache>
                <c:formatCode>@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C_HOR_L!$G$34:$AD$34</c:f>
              <c:numCache>
                <c:formatCode>0.00</c:formatCode>
                <c:ptCount val="24"/>
                <c:pt idx="0">
                  <c:v>5.3215077605321522E-2</c:v>
                </c:pt>
                <c:pt idx="1">
                  <c:v>2.6607538802660816E-2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5.3215077605321522E-2</c:v>
                </c:pt>
                <c:pt idx="6">
                  <c:v>0.39911308203991386</c:v>
                </c:pt>
                <c:pt idx="7">
                  <c:v>1.3303769401330381</c:v>
                </c:pt>
                <c:pt idx="8">
                  <c:v>1.7827050997782705</c:v>
                </c:pt>
                <c:pt idx="9">
                  <c:v>1.6496674057649658</c:v>
                </c:pt>
                <c:pt idx="10">
                  <c:v>1.6762749445676346</c:v>
                </c:pt>
                <c:pt idx="11">
                  <c:v>1.6496674057649658</c:v>
                </c:pt>
                <c:pt idx="12">
                  <c:v>1.4101995565410199</c:v>
                </c:pt>
                <c:pt idx="13">
                  <c:v>1.6230598669623133</c:v>
                </c:pt>
                <c:pt idx="14">
                  <c:v>1.4634146341463414</c:v>
                </c:pt>
                <c:pt idx="15">
                  <c:v>1.8891352549889133</c:v>
                </c:pt>
                <c:pt idx="16">
                  <c:v>1.5698447893569838</c:v>
                </c:pt>
                <c:pt idx="17">
                  <c:v>1.4368070953436798</c:v>
                </c:pt>
                <c:pt idx="18">
                  <c:v>1.7294900221729412</c:v>
                </c:pt>
                <c:pt idx="19">
                  <c:v>1.7560975609756175</c:v>
                </c:pt>
                <c:pt idx="20">
                  <c:v>1.0909090909090837</c:v>
                </c:pt>
                <c:pt idx="21">
                  <c:v>0.69179600886918413</c:v>
                </c:pt>
                <c:pt idx="22">
                  <c:v>0.47893569844789352</c:v>
                </c:pt>
                <c:pt idx="23">
                  <c:v>0.23946784922394676</c:v>
                </c:pt>
              </c:numCache>
            </c:numRef>
          </c:val>
          <c:smooth val="0"/>
        </c:ser>
        <c:ser>
          <c:idx val="33"/>
          <c:order val="33"/>
          <c:marker>
            <c:symbol val="none"/>
          </c:marker>
          <c:cat>
            <c:numRef>
              <c:f>C_HOR_L!$G$1:$AD$1</c:f>
              <c:numCache>
                <c:formatCode>@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C_HOR_L!$G$35:$AD$35</c:f>
              <c:numCache>
                <c:formatCode>0.00</c:formatCode>
                <c:ptCount val="24"/>
                <c:pt idx="0">
                  <c:v>0.12785176606832657</c:v>
                </c:pt>
                <c:pt idx="1">
                  <c:v>5.8367110596409963E-2</c:v>
                </c:pt>
                <c:pt idx="2">
                  <c:v>4.4470179502026703E-2</c:v>
                </c:pt>
                <c:pt idx="3">
                  <c:v>3.0573248407643701E-2</c:v>
                </c:pt>
                <c:pt idx="4">
                  <c:v>6.1146496815287027E-2</c:v>
                </c:pt>
                <c:pt idx="5">
                  <c:v>0.17232194557035321</c:v>
                </c:pt>
                <c:pt idx="6">
                  <c:v>0.7837869137232194</c:v>
                </c:pt>
                <c:pt idx="7">
                  <c:v>2.7237984944991314</c:v>
                </c:pt>
                <c:pt idx="8">
                  <c:v>2.4764331210190917</c:v>
                </c:pt>
                <c:pt idx="9">
                  <c:v>1.4563983786913719</c:v>
                </c:pt>
                <c:pt idx="10">
                  <c:v>0.99224088013896927</c:v>
                </c:pt>
                <c:pt idx="11">
                  <c:v>0.93943254198030635</c:v>
                </c:pt>
                <c:pt idx="12">
                  <c:v>1.0033584250144758</c:v>
                </c:pt>
                <c:pt idx="13">
                  <c:v>1.0672843080486392</c:v>
                </c:pt>
                <c:pt idx="14">
                  <c:v>1.3396641574985453</c:v>
                </c:pt>
                <c:pt idx="15">
                  <c:v>1.4425014475969817</c:v>
                </c:pt>
                <c:pt idx="16">
                  <c:v>1.3007527504342791</c:v>
                </c:pt>
                <c:pt idx="17">
                  <c:v>1.6009264620729518</c:v>
                </c:pt>
                <c:pt idx="18">
                  <c:v>1.9872611464968222</c:v>
                </c:pt>
                <c:pt idx="19">
                  <c:v>1.7371163867979156</c:v>
                </c:pt>
                <c:pt idx="20">
                  <c:v>1.2229299363057324</c:v>
                </c:pt>
                <c:pt idx="21">
                  <c:v>0.72264041690793679</c:v>
                </c:pt>
                <c:pt idx="22">
                  <c:v>0.44470179502026641</c:v>
                </c:pt>
                <c:pt idx="23">
                  <c:v>0.26404169079328316</c:v>
                </c:pt>
              </c:numCache>
            </c:numRef>
          </c:val>
          <c:smooth val="0"/>
        </c:ser>
        <c:ser>
          <c:idx val="34"/>
          <c:order val="34"/>
          <c:marker>
            <c:symbol val="none"/>
          </c:marker>
          <c:cat>
            <c:numRef>
              <c:f>C_HOR_L!$G$1:$AD$1</c:f>
              <c:numCache>
                <c:formatCode>@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C_HOR_L!$G$36:$AD$36</c:f>
              <c:numCache>
                <c:formatCode>0.00</c:formatCode>
                <c:ptCount val="24"/>
                <c:pt idx="0">
                  <c:v>9.2214357937310448E-2</c:v>
                </c:pt>
                <c:pt idx="1">
                  <c:v>4.8533872598584375E-2</c:v>
                </c:pt>
                <c:pt idx="2">
                  <c:v>3.3973710819009392E-2</c:v>
                </c:pt>
                <c:pt idx="3">
                  <c:v>3.8827098078867556E-2</c:v>
                </c:pt>
                <c:pt idx="4">
                  <c:v>8.2507583417593552E-2</c:v>
                </c:pt>
                <c:pt idx="5">
                  <c:v>0.20141557128412541</c:v>
                </c:pt>
                <c:pt idx="6">
                  <c:v>0.74256825075834176</c:v>
                </c:pt>
                <c:pt idx="7">
                  <c:v>1.9267947421638016</c:v>
                </c:pt>
                <c:pt idx="8">
                  <c:v>1.9680485338726112</c:v>
                </c:pt>
                <c:pt idx="9">
                  <c:v>1.4463094034378159</c:v>
                </c:pt>
                <c:pt idx="10">
                  <c:v>1.2643073811931245</c:v>
                </c:pt>
                <c:pt idx="11">
                  <c:v>1.3953488372093024</c:v>
                </c:pt>
                <c:pt idx="12">
                  <c:v>1.4317492416582398</c:v>
                </c:pt>
                <c:pt idx="13">
                  <c:v>1.4414560161779504</c:v>
                </c:pt>
                <c:pt idx="14">
                  <c:v>1.5263902932254696</c:v>
                </c:pt>
                <c:pt idx="15">
                  <c:v>1.4414560161779504</c:v>
                </c:pt>
                <c:pt idx="16">
                  <c:v>1.3443882709807959</c:v>
                </c:pt>
                <c:pt idx="17">
                  <c:v>1.6768452982810922</c:v>
                </c:pt>
                <c:pt idx="18">
                  <c:v>1.8855409504550051</c:v>
                </c:pt>
                <c:pt idx="19">
                  <c:v>1.7083923154701643</c:v>
                </c:pt>
                <c:pt idx="20">
                  <c:v>1.0192113245702741</c:v>
                </c:pt>
                <c:pt idx="21">
                  <c:v>0.59696663296258867</c:v>
                </c:pt>
                <c:pt idx="22">
                  <c:v>0.40040444893832156</c:v>
                </c:pt>
                <c:pt idx="23">
                  <c:v>0.28634984833165011</c:v>
                </c:pt>
              </c:numCache>
            </c:numRef>
          </c:val>
          <c:smooth val="0"/>
        </c:ser>
        <c:ser>
          <c:idx val="35"/>
          <c:order val="35"/>
          <c:marker>
            <c:symbol val="none"/>
          </c:marker>
          <c:cat>
            <c:numRef>
              <c:f>C_HOR_L!$G$1:$AD$1</c:f>
              <c:numCache>
                <c:formatCode>@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C_HOR_L!$G$37:$AD$37</c:f>
              <c:numCache>
                <c:formatCode>0.00</c:formatCode>
                <c:ptCount val="24"/>
                <c:pt idx="0">
                  <c:v>0.45019968534430632</c:v>
                </c:pt>
                <c:pt idx="1">
                  <c:v>0.24978821251361491</c:v>
                </c:pt>
                <c:pt idx="2">
                  <c:v>0.18443664528621673</c:v>
                </c:pt>
                <c:pt idx="3">
                  <c:v>0.15393924724676447</c:v>
                </c:pt>
                <c:pt idx="4">
                  <c:v>0.13505990560329179</c:v>
                </c:pt>
                <c:pt idx="5">
                  <c:v>0.21783855742466421</c:v>
                </c:pt>
                <c:pt idx="6">
                  <c:v>0.76824397918431564</c:v>
                </c:pt>
                <c:pt idx="7">
                  <c:v>1.5393924724676258</c:v>
                </c:pt>
                <c:pt idx="8">
                  <c:v>1.5016337891806768</c:v>
                </c:pt>
                <c:pt idx="9">
                  <c:v>1.2373230061720843</c:v>
                </c:pt>
                <c:pt idx="10">
                  <c:v>1.1908507805881641</c:v>
                </c:pt>
                <c:pt idx="11">
                  <c:v>1.2169914074791095</c:v>
                </c:pt>
                <c:pt idx="12">
                  <c:v>1.2562023478155633</c:v>
                </c:pt>
                <c:pt idx="13">
                  <c:v>1.4464480212997701</c:v>
                </c:pt>
                <c:pt idx="14">
                  <c:v>1.6425027229819757</c:v>
                </c:pt>
                <c:pt idx="15">
                  <c:v>1.45225704949777</c:v>
                </c:pt>
                <c:pt idx="16">
                  <c:v>1.1632578966477169</c:v>
                </c:pt>
                <c:pt idx="17">
                  <c:v>1.3273629432409535</c:v>
                </c:pt>
                <c:pt idx="18">
                  <c:v>1.5815079269030725</c:v>
                </c:pt>
                <c:pt idx="19">
                  <c:v>1.5437492436161198</c:v>
                </c:pt>
                <c:pt idx="20">
                  <c:v>1.3244584291419685</c:v>
                </c:pt>
                <c:pt idx="21">
                  <c:v>1.0586953890838677</c:v>
                </c:pt>
                <c:pt idx="22">
                  <c:v>0.76824397918431564</c:v>
                </c:pt>
                <c:pt idx="23">
                  <c:v>0.58961636209609058</c:v>
                </c:pt>
              </c:numCache>
            </c:numRef>
          </c:val>
          <c:smooth val="0"/>
        </c:ser>
        <c:ser>
          <c:idx val="36"/>
          <c:order val="36"/>
          <c:marker>
            <c:symbol val="none"/>
          </c:marker>
          <c:cat>
            <c:numRef>
              <c:f>C_HOR_L!$G$1:$AD$1</c:f>
              <c:numCache>
                <c:formatCode>@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C_HOR_L!$G$38:$AD$38</c:f>
              <c:numCache>
                <c:formatCode>0.00</c:formatCode>
                <c:ptCount val="24"/>
                <c:pt idx="0">
                  <c:v>0.15408570270673821</c:v>
                </c:pt>
                <c:pt idx="1">
                  <c:v>7.3203506601540014E-2</c:v>
                </c:pt>
                <c:pt idx="2">
                  <c:v>5.3750826525606324E-2</c:v>
                </c:pt>
                <c:pt idx="3">
                  <c:v>4.9655525456988703E-2</c:v>
                </c:pt>
                <c:pt idx="4">
                  <c:v>7.8834545570889258E-2</c:v>
                </c:pt>
                <c:pt idx="5">
                  <c:v>0.21500330610242749</c:v>
                </c:pt>
                <c:pt idx="6">
                  <c:v>1.0033487618113246</c:v>
                </c:pt>
                <c:pt idx="7">
                  <c:v>1.9217200264488201</c:v>
                </c:pt>
                <c:pt idx="8">
                  <c:v>1.7399910415289055</c:v>
                </c:pt>
                <c:pt idx="9">
                  <c:v>1.4860823752746199</c:v>
                </c:pt>
                <c:pt idx="10">
                  <c:v>1.2260307574173914</c:v>
                </c:pt>
                <c:pt idx="11">
                  <c:v>1.2424119616918823</c:v>
                </c:pt>
                <c:pt idx="12">
                  <c:v>1.2741505449736685</c:v>
                </c:pt>
                <c:pt idx="13">
                  <c:v>1.4615105688629142</c:v>
                </c:pt>
                <c:pt idx="14">
                  <c:v>1.6396561653477821</c:v>
                </c:pt>
                <c:pt idx="15">
                  <c:v>1.5444404155024198</c:v>
                </c:pt>
                <c:pt idx="16">
                  <c:v>1.2915555745152916</c:v>
                </c:pt>
                <c:pt idx="17">
                  <c:v>1.6089414073331478</c:v>
                </c:pt>
                <c:pt idx="18">
                  <c:v>1.7062048077128158</c:v>
                </c:pt>
                <c:pt idx="19">
                  <c:v>1.5004159290147907</c:v>
                </c:pt>
                <c:pt idx="20">
                  <c:v>1.1221124928012378</c:v>
                </c:pt>
                <c:pt idx="21">
                  <c:v>0.76121408612930064</c:v>
                </c:pt>
                <c:pt idx="22">
                  <c:v>0.53290105155387424</c:v>
                </c:pt>
                <c:pt idx="23">
                  <c:v>0.31277861911567489</c:v>
                </c:pt>
              </c:numCache>
            </c:numRef>
          </c:val>
          <c:smooth val="0"/>
        </c:ser>
        <c:ser>
          <c:idx val="37"/>
          <c:order val="37"/>
          <c:marker>
            <c:symbol val="none"/>
          </c:marker>
          <c:cat>
            <c:numRef>
              <c:f>C_HOR_L!$G$1:$AD$1</c:f>
              <c:numCache>
                <c:formatCode>@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C_HOR_L!$G$39:$AD$39</c:f>
              <c:numCache>
                <c:formatCode>0.00</c:formatCode>
                <c:ptCount val="24"/>
                <c:pt idx="0">
                  <c:v>0.14895104895104894</c:v>
                </c:pt>
                <c:pt idx="1">
                  <c:v>6.6083916083916103E-2</c:v>
                </c:pt>
                <c:pt idx="2">
                  <c:v>3.8811188811188814E-2</c:v>
                </c:pt>
                <c:pt idx="3">
                  <c:v>5.2447552447552455E-2</c:v>
                </c:pt>
                <c:pt idx="4">
                  <c:v>7.0279720279720292E-2</c:v>
                </c:pt>
                <c:pt idx="5">
                  <c:v>0.34825174825174826</c:v>
                </c:pt>
                <c:pt idx="6">
                  <c:v>1.0269230769230768</c:v>
                </c:pt>
                <c:pt idx="7">
                  <c:v>1.4611888111888121</c:v>
                </c:pt>
                <c:pt idx="8">
                  <c:v>1.5828671328671329</c:v>
                </c:pt>
                <c:pt idx="9">
                  <c:v>1.5136363636363637</c:v>
                </c:pt>
                <c:pt idx="10">
                  <c:v>1.4234265734265734</c:v>
                </c:pt>
                <c:pt idx="11">
                  <c:v>1.459090909090909</c:v>
                </c:pt>
                <c:pt idx="12">
                  <c:v>1.4758741258741181</c:v>
                </c:pt>
                <c:pt idx="13">
                  <c:v>1.5062937062937063</c:v>
                </c:pt>
                <c:pt idx="14">
                  <c:v>1.471678321678322</c:v>
                </c:pt>
                <c:pt idx="15">
                  <c:v>1.4202797202797202</c:v>
                </c:pt>
                <c:pt idx="16">
                  <c:v>1.3069930069930069</c:v>
                </c:pt>
                <c:pt idx="17">
                  <c:v>1.5346153846153845</c:v>
                </c:pt>
                <c:pt idx="18">
                  <c:v>1.6699300699300701</c:v>
                </c:pt>
                <c:pt idx="19">
                  <c:v>1.5650349650349638</c:v>
                </c:pt>
                <c:pt idx="20">
                  <c:v>1.1548951048951119</c:v>
                </c:pt>
                <c:pt idx="21">
                  <c:v>0.81188811188811183</c:v>
                </c:pt>
                <c:pt idx="22">
                  <c:v>0.57482517482517925</c:v>
                </c:pt>
                <c:pt idx="23">
                  <c:v>0.31573426573426894</c:v>
                </c:pt>
              </c:numCache>
            </c:numRef>
          </c:val>
          <c:smooth val="0"/>
        </c:ser>
        <c:ser>
          <c:idx val="38"/>
          <c:order val="38"/>
          <c:marker>
            <c:symbol val="none"/>
          </c:marker>
          <c:cat>
            <c:numRef>
              <c:f>C_HOR_L!$G$1:$AD$1</c:f>
              <c:numCache>
                <c:formatCode>@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C_HOR_L!$G$40:$AD$40</c:f>
              <c:numCache>
                <c:formatCode>0.00</c:formatCode>
                <c:ptCount val="24"/>
                <c:pt idx="0">
                  <c:v>0.17624323627931088</c:v>
                </c:pt>
                <c:pt idx="1">
                  <c:v>9.7397577943828917E-2</c:v>
                </c:pt>
                <c:pt idx="2">
                  <c:v>7.7299665034784859E-2</c:v>
                </c:pt>
                <c:pt idx="3">
                  <c:v>5.7201752125740794E-2</c:v>
                </c:pt>
                <c:pt idx="4">
                  <c:v>7.8845658335480559E-2</c:v>
                </c:pt>
                <c:pt idx="5">
                  <c:v>0.26127286781757542</c:v>
                </c:pt>
                <c:pt idx="6">
                  <c:v>0.87967018809585162</c:v>
                </c:pt>
                <c:pt idx="7">
                  <c:v>1.8057201752125738</c:v>
                </c:pt>
                <c:pt idx="8">
                  <c:v>1.7423344498840498</c:v>
                </c:pt>
                <c:pt idx="9">
                  <c:v>1.4037619170316786</c:v>
                </c:pt>
                <c:pt idx="10">
                  <c:v>1.2522545735635224</c:v>
                </c:pt>
                <c:pt idx="11">
                  <c:v>1.290904406080907</c:v>
                </c:pt>
                <c:pt idx="12">
                  <c:v>1.3651120845143003</c:v>
                </c:pt>
                <c:pt idx="13">
                  <c:v>1.3511981448080401</c:v>
                </c:pt>
                <c:pt idx="14">
                  <c:v>1.4656016490595114</c:v>
                </c:pt>
                <c:pt idx="15">
                  <c:v>1.4037619170316786</c:v>
                </c:pt>
                <c:pt idx="16">
                  <c:v>1.2522545735635224</c:v>
                </c:pt>
                <c:pt idx="17">
                  <c:v>1.5506312805977838</c:v>
                </c:pt>
                <c:pt idx="18">
                  <c:v>1.9525895387786742</c:v>
                </c:pt>
                <c:pt idx="19">
                  <c:v>1.7098685905694269</c:v>
                </c:pt>
                <c:pt idx="20">
                  <c:v>1.1316670961092499</c:v>
                </c:pt>
                <c:pt idx="21">
                  <c:v>0.79773254315897968</c:v>
                </c:pt>
                <c:pt idx="22">
                  <c:v>0.57665550115949948</c:v>
                </c:pt>
                <c:pt idx="23">
                  <c:v>0.3200206132440146</c:v>
                </c:pt>
              </c:numCache>
            </c:numRef>
          </c:val>
          <c:smooth val="0"/>
        </c:ser>
        <c:ser>
          <c:idx val="39"/>
          <c:order val="39"/>
          <c:marker>
            <c:symbol val="none"/>
          </c:marker>
          <c:cat>
            <c:numRef>
              <c:f>C_HOR_L!$G$1:$AD$1</c:f>
              <c:numCache>
                <c:formatCode>@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C_HOR_L!$G$41:$AD$41</c:f>
              <c:numCache>
                <c:formatCode>0.00</c:formatCode>
                <c:ptCount val="24"/>
                <c:pt idx="0">
                  <c:v>0.15248141932390324</c:v>
                </c:pt>
                <c:pt idx="1">
                  <c:v>7.1925197794293905E-2</c:v>
                </c:pt>
                <c:pt idx="2">
                  <c:v>5.0827139774634385E-2</c:v>
                </c:pt>
                <c:pt idx="3">
                  <c:v>4.7950131862862684E-2</c:v>
                </c:pt>
                <c:pt idx="4">
                  <c:v>7.863821625509472E-2</c:v>
                </c:pt>
                <c:pt idx="5">
                  <c:v>0.3241428913929566</c:v>
                </c:pt>
                <c:pt idx="6">
                  <c:v>1.2668424838168375</c:v>
                </c:pt>
                <c:pt idx="7">
                  <c:v>1.8278590266123231</c:v>
                </c:pt>
                <c:pt idx="8">
                  <c:v>1.5986573963078401</c:v>
                </c:pt>
                <c:pt idx="9">
                  <c:v>1.4490529848957197</c:v>
                </c:pt>
                <c:pt idx="10">
                  <c:v>1.3215056341404938</c:v>
                </c:pt>
                <c:pt idx="11">
                  <c:v>1.352193718532726</c:v>
                </c:pt>
                <c:pt idx="12">
                  <c:v>1.3771277871014138</c:v>
                </c:pt>
                <c:pt idx="13">
                  <c:v>1.3752097818269</c:v>
                </c:pt>
                <c:pt idx="14">
                  <c:v>1.451929992807462</c:v>
                </c:pt>
                <c:pt idx="15">
                  <c:v>1.5085111484056579</c:v>
                </c:pt>
                <c:pt idx="16">
                  <c:v>1.2917765523855178</c:v>
                </c:pt>
                <c:pt idx="17">
                  <c:v>1.6130424358667104</c:v>
                </c:pt>
                <c:pt idx="18">
                  <c:v>1.6753776072884199</c:v>
                </c:pt>
                <c:pt idx="19">
                  <c:v>1.4691920402781098</c:v>
                </c:pt>
                <c:pt idx="20">
                  <c:v>1.1114840565811557</c:v>
                </c:pt>
                <c:pt idx="21">
                  <c:v>0.77583313354112182</c:v>
                </c:pt>
                <c:pt idx="22">
                  <c:v>0.489091345001197</c:v>
                </c:pt>
                <c:pt idx="23">
                  <c:v>0.31934787820666827</c:v>
                </c:pt>
              </c:numCache>
            </c:numRef>
          </c:val>
          <c:smooth val="0"/>
        </c:ser>
        <c:ser>
          <c:idx val="40"/>
          <c:order val="40"/>
          <c:marker>
            <c:symbol val="none"/>
          </c:marker>
          <c:cat>
            <c:numRef>
              <c:f>C_HOR_L!$G$1:$AD$1</c:f>
              <c:numCache>
                <c:formatCode>@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C_HOR_L!$G$42:$AD$42</c:f>
              <c:numCache>
                <c:formatCode>0.00</c:formatCode>
                <c:ptCount val="24"/>
                <c:pt idx="0">
                  <c:v>0.28803051979017646</c:v>
                </c:pt>
                <c:pt idx="1">
                  <c:v>0.16022889842632454</c:v>
                </c:pt>
                <c:pt idx="2">
                  <c:v>7.4391988555078933E-2</c:v>
                </c:pt>
                <c:pt idx="3">
                  <c:v>8.0114449213161701E-2</c:v>
                </c:pt>
                <c:pt idx="4">
                  <c:v>8.3929422985218216E-2</c:v>
                </c:pt>
                <c:pt idx="5">
                  <c:v>0.34525512637100625</c:v>
                </c:pt>
                <c:pt idx="6">
                  <c:v>1.2074391988555078</c:v>
                </c:pt>
                <c:pt idx="7">
                  <c:v>1.6309012875536411</c:v>
                </c:pt>
                <c:pt idx="8">
                  <c:v>1.4592274678111588</c:v>
                </c:pt>
                <c:pt idx="9">
                  <c:v>1.3428707677634717</c:v>
                </c:pt>
                <c:pt idx="10">
                  <c:v>1.3295183595612781</c:v>
                </c:pt>
                <c:pt idx="11">
                  <c:v>1.396280400572254</c:v>
                </c:pt>
                <c:pt idx="12">
                  <c:v>1.3829279923700524</c:v>
                </c:pt>
                <c:pt idx="13">
                  <c:v>1.4706723891273248</c:v>
                </c:pt>
                <c:pt idx="14">
                  <c:v>1.3714830710538881</c:v>
                </c:pt>
                <c:pt idx="15">
                  <c:v>1.4096328087744308</c:v>
                </c:pt>
                <c:pt idx="16">
                  <c:v>1.2742012398664759</c:v>
                </c:pt>
                <c:pt idx="17">
                  <c:v>1.4611349546971784</c:v>
                </c:pt>
                <c:pt idx="18">
                  <c:v>1.6614210777300835</c:v>
                </c:pt>
                <c:pt idx="19">
                  <c:v>1.5088221268478781</c:v>
                </c:pt>
                <c:pt idx="20">
                  <c:v>1.117787315212208</c:v>
                </c:pt>
                <c:pt idx="21">
                  <c:v>0.84120171673820165</c:v>
                </c:pt>
                <c:pt idx="22">
                  <c:v>0.62565569861708015</c:v>
                </c:pt>
                <c:pt idx="23">
                  <c:v>0.47687172150691481</c:v>
                </c:pt>
              </c:numCache>
            </c:numRef>
          </c:val>
          <c:smooth val="0"/>
        </c:ser>
        <c:ser>
          <c:idx val="41"/>
          <c:order val="41"/>
          <c:marker>
            <c:symbol val="none"/>
          </c:marker>
          <c:cat>
            <c:numRef>
              <c:f>C_HOR_L!$G$1:$AD$1</c:f>
              <c:numCache>
                <c:formatCode>@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C_HOR_L!$G$43:$AD$43</c:f>
              <c:numCache>
                <c:formatCode>0.00</c:formatCode>
                <c:ptCount val="24"/>
                <c:pt idx="0">
                  <c:v>0.15061475409836161</c:v>
                </c:pt>
                <c:pt idx="1">
                  <c:v>6.1475409836065587E-2</c:v>
                </c:pt>
                <c:pt idx="2">
                  <c:v>3.9959016393442626E-2</c:v>
                </c:pt>
                <c:pt idx="3">
                  <c:v>3.3811475409836082E-2</c:v>
                </c:pt>
                <c:pt idx="4">
                  <c:v>6.7622950819672192E-2</c:v>
                </c:pt>
                <c:pt idx="5">
                  <c:v>0.21516393442623113</c:v>
                </c:pt>
                <c:pt idx="6">
                  <c:v>0.86372950819672534</c:v>
                </c:pt>
                <c:pt idx="7">
                  <c:v>2.4159836065573792</c:v>
                </c:pt>
                <c:pt idx="8">
                  <c:v>2.1424180327868827</c:v>
                </c:pt>
                <c:pt idx="9">
                  <c:v>1.7459016393442544</c:v>
                </c:pt>
                <c:pt idx="10">
                  <c:v>1.057377049180328</c:v>
                </c:pt>
                <c:pt idx="11">
                  <c:v>0.91598360655737765</c:v>
                </c:pt>
                <c:pt idx="12">
                  <c:v>0.98053278688523682</c:v>
                </c:pt>
                <c:pt idx="13">
                  <c:v>1.1649590163934427</c:v>
                </c:pt>
                <c:pt idx="14">
                  <c:v>1.4477459016393444</c:v>
                </c:pt>
                <c:pt idx="15">
                  <c:v>1.3709016393442619</c:v>
                </c:pt>
                <c:pt idx="16">
                  <c:v>1.2663934426229437</c:v>
                </c:pt>
                <c:pt idx="17">
                  <c:v>1.6168032786885247</c:v>
                </c:pt>
                <c:pt idx="18">
                  <c:v>1.875</c:v>
                </c:pt>
                <c:pt idx="19">
                  <c:v>1.6659836065573772</c:v>
                </c:pt>
                <c:pt idx="20">
                  <c:v>1.2233606557376946</c:v>
                </c:pt>
                <c:pt idx="21">
                  <c:v>0.8329918032786966</c:v>
                </c:pt>
                <c:pt idx="22">
                  <c:v>0.55327868852459494</c:v>
                </c:pt>
                <c:pt idx="23">
                  <c:v>0.29200819672131151</c:v>
                </c:pt>
              </c:numCache>
            </c:numRef>
          </c:val>
          <c:smooth val="0"/>
        </c:ser>
        <c:ser>
          <c:idx val="42"/>
          <c:order val="42"/>
          <c:marker>
            <c:symbol val="none"/>
          </c:marker>
          <c:cat>
            <c:numRef>
              <c:f>C_HOR_L!$G$1:$AD$1</c:f>
              <c:numCache>
                <c:formatCode>@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C_HOR_L!$G$44:$AD$44</c:f>
              <c:numCache>
                <c:formatCode>0.00</c:formatCode>
                <c:ptCount val="24"/>
                <c:pt idx="0">
                  <c:v>0.21338602123981218</c:v>
                </c:pt>
                <c:pt idx="1">
                  <c:v>0.11854778957767352</c:v>
                </c:pt>
                <c:pt idx="2">
                  <c:v>5.6310200049394923E-2</c:v>
                </c:pt>
                <c:pt idx="3">
                  <c:v>5.0382810570511423E-2</c:v>
                </c:pt>
                <c:pt idx="4">
                  <c:v>6.223758952827859E-2</c:v>
                </c:pt>
                <c:pt idx="5">
                  <c:v>0.24005927389478884</c:v>
                </c:pt>
                <c:pt idx="6">
                  <c:v>0.99580143245246133</c:v>
                </c:pt>
                <c:pt idx="7">
                  <c:v>2.0864410965670541</c:v>
                </c:pt>
                <c:pt idx="8">
                  <c:v>1.7130155593973819</c:v>
                </c:pt>
                <c:pt idx="9">
                  <c:v>1.422573474932082</c:v>
                </c:pt>
                <c:pt idx="10">
                  <c:v>1.3751543591010125</c:v>
                </c:pt>
                <c:pt idx="11">
                  <c:v>1.3692269696221289</c:v>
                </c:pt>
                <c:pt idx="12">
                  <c:v>1.4344282538898399</c:v>
                </c:pt>
                <c:pt idx="13">
                  <c:v>1.4937021486786859</c:v>
                </c:pt>
                <c:pt idx="14">
                  <c:v>1.4166460854531902</c:v>
                </c:pt>
                <c:pt idx="15">
                  <c:v>1.4640652012842676</c:v>
                </c:pt>
                <c:pt idx="16">
                  <c:v>1.2714250432205478</c:v>
                </c:pt>
                <c:pt idx="17">
                  <c:v>1.5440849592491972</c:v>
                </c:pt>
                <c:pt idx="18">
                  <c:v>1.6537416646085461</c:v>
                </c:pt>
                <c:pt idx="19">
                  <c:v>1.4492467275870538</c:v>
                </c:pt>
                <c:pt idx="20">
                  <c:v>0.99580143245246133</c:v>
                </c:pt>
                <c:pt idx="21">
                  <c:v>0.71425043220549056</c:v>
                </c:pt>
                <c:pt idx="22">
                  <c:v>0.49790071622623044</c:v>
                </c:pt>
                <c:pt idx="23">
                  <c:v>0.36157075821190432</c:v>
                </c:pt>
              </c:numCache>
            </c:numRef>
          </c:val>
          <c:smooth val="0"/>
        </c:ser>
        <c:ser>
          <c:idx val="43"/>
          <c:order val="43"/>
          <c:marker>
            <c:symbol val="none"/>
          </c:marker>
          <c:cat>
            <c:numRef>
              <c:f>C_HOR_L!$G$1:$AD$1</c:f>
              <c:numCache>
                <c:formatCode>@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C_HOR_L!$G$45:$AD$45</c:f>
              <c:numCache>
                <c:formatCode>0.00</c:formatCode>
                <c:ptCount val="24"/>
                <c:pt idx="0">
                  <c:v>0.15527320913555229</c:v>
                </c:pt>
                <c:pt idx="1">
                  <c:v>7.483046223400168E-2</c:v>
                </c:pt>
                <c:pt idx="2">
                  <c:v>4.1156754228700632E-2</c:v>
                </c:pt>
                <c:pt idx="3">
                  <c:v>3.9285992672850906E-2</c:v>
                </c:pt>
                <c:pt idx="4">
                  <c:v>5.6122846675500666E-2</c:v>
                </c:pt>
                <c:pt idx="5">
                  <c:v>0.21326681736690423</c:v>
                </c:pt>
                <c:pt idx="6">
                  <c:v>1.0663340868345157</c:v>
                </c:pt>
                <c:pt idx="7">
                  <c:v>2.1270558890014808</c:v>
                </c:pt>
                <c:pt idx="8">
                  <c:v>2.0073271494270997</c:v>
                </c:pt>
                <c:pt idx="9">
                  <c:v>1.3899758359965741</c:v>
                </c:pt>
                <c:pt idx="10">
                  <c:v>1.0625925637228226</c:v>
                </c:pt>
                <c:pt idx="11">
                  <c:v>1.1037493179515159</c:v>
                </c:pt>
                <c:pt idx="12">
                  <c:v>1.0925247486164158</c:v>
                </c:pt>
                <c:pt idx="13">
                  <c:v>1.2852131888689688</c:v>
                </c:pt>
                <c:pt idx="14">
                  <c:v>1.3375945124327624</c:v>
                </c:pt>
                <c:pt idx="15">
                  <c:v>1.3881050744407346</c:v>
                </c:pt>
                <c:pt idx="16">
                  <c:v>1.193545872632318</c:v>
                </c:pt>
                <c:pt idx="17">
                  <c:v>1.4741601060098215</c:v>
                </c:pt>
                <c:pt idx="18">
                  <c:v>1.706134538935226</c:v>
                </c:pt>
                <c:pt idx="19">
                  <c:v>1.6631070231506815</c:v>
                </c:pt>
                <c:pt idx="20">
                  <c:v>1.3881050744407346</c:v>
                </c:pt>
                <c:pt idx="21">
                  <c:v>1.0494972328318655</c:v>
                </c:pt>
                <c:pt idx="22">
                  <c:v>0.67347416010600991</c:v>
                </c:pt>
                <c:pt idx="23">
                  <c:v>0.41156754228700632</c:v>
                </c:pt>
              </c:numCache>
            </c:numRef>
          </c:val>
          <c:smooth val="0"/>
        </c:ser>
        <c:ser>
          <c:idx val="44"/>
          <c:order val="44"/>
          <c:marker>
            <c:symbol val="none"/>
          </c:marker>
          <c:cat>
            <c:numRef>
              <c:f>C_HOR_L!$G$1:$AD$1</c:f>
              <c:numCache>
                <c:formatCode>@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C_HOR_L!$G$46:$AD$46</c:f>
              <c:numCache>
                <c:formatCode>0.00</c:formatCode>
                <c:ptCount val="24"/>
                <c:pt idx="0">
                  <c:v>0.17055837563451767</c:v>
                </c:pt>
                <c:pt idx="1">
                  <c:v>4.8730964467005103E-2</c:v>
                </c:pt>
                <c:pt idx="2">
                  <c:v>2.436548223350234E-2</c:v>
                </c:pt>
                <c:pt idx="3">
                  <c:v>2.436548223350234E-2</c:v>
                </c:pt>
                <c:pt idx="4">
                  <c:v>4.8730964467005103E-2</c:v>
                </c:pt>
                <c:pt idx="5">
                  <c:v>0.17055837563451767</c:v>
                </c:pt>
                <c:pt idx="6">
                  <c:v>1.1695431472081219</c:v>
                </c:pt>
                <c:pt idx="7">
                  <c:v>1.9248730964467085</c:v>
                </c:pt>
                <c:pt idx="8">
                  <c:v>2.0954314720812186</c:v>
                </c:pt>
                <c:pt idx="9">
                  <c:v>1.4619289340101518</c:v>
                </c:pt>
                <c:pt idx="10">
                  <c:v>1.0964467005076142</c:v>
                </c:pt>
                <c:pt idx="11">
                  <c:v>1.2426395939086294</c:v>
                </c:pt>
                <c:pt idx="12">
                  <c:v>1.2426395939086294</c:v>
                </c:pt>
                <c:pt idx="13">
                  <c:v>1.3644670050761423</c:v>
                </c:pt>
                <c:pt idx="14">
                  <c:v>1.6081218274111677</c:v>
                </c:pt>
                <c:pt idx="15">
                  <c:v>1.6568527918781741</c:v>
                </c:pt>
                <c:pt idx="16">
                  <c:v>1.0477157360406093</c:v>
                </c:pt>
                <c:pt idx="17">
                  <c:v>1.2426395939086294</c:v>
                </c:pt>
                <c:pt idx="18">
                  <c:v>1.900507614213198</c:v>
                </c:pt>
                <c:pt idx="19">
                  <c:v>1.7299492385786719</c:v>
                </c:pt>
                <c:pt idx="20">
                  <c:v>1.1695431472081219</c:v>
                </c:pt>
                <c:pt idx="21">
                  <c:v>0.63350253807106549</c:v>
                </c:pt>
                <c:pt idx="22">
                  <c:v>0.56040609137055841</c:v>
                </c:pt>
                <c:pt idx="23">
                  <c:v>0.36548223350253989</c:v>
                </c:pt>
              </c:numCache>
            </c:numRef>
          </c:val>
          <c:smooth val="0"/>
        </c:ser>
        <c:ser>
          <c:idx val="45"/>
          <c:order val="45"/>
          <c:marker>
            <c:symbol val="none"/>
          </c:marker>
          <c:cat>
            <c:numRef>
              <c:f>C_HOR_L!$G$1:$AD$1</c:f>
              <c:numCache>
                <c:formatCode>@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C_HOR_L!$G$47:$AD$47</c:f>
              <c:numCache>
                <c:formatCode>0.00</c:formatCode>
                <c:ptCount val="24"/>
                <c:pt idx="0">
                  <c:v>0.14324082363473589</c:v>
                </c:pt>
                <c:pt idx="1">
                  <c:v>8.5944494180841768E-2</c:v>
                </c:pt>
                <c:pt idx="2">
                  <c:v>4.2972247090420794E-2</c:v>
                </c:pt>
                <c:pt idx="3">
                  <c:v>7.162041181736796E-2</c:v>
                </c:pt>
                <c:pt idx="4">
                  <c:v>9.3106535362578763E-2</c:v>
                </c:pt>
                <c:pt idx="5">
                  <c:v>0.22202327663384017</c:v>
                </c:pt>
                <c:pt idx="6">
                  <c:v>0.95971351835273055</c:v>
                </c:pt>
                <c:pt idx="7">
                  <c:v>2.2273948075201737</c:v>
                </c:pt>
                <c:pt idx="8">
                  <c:v>2.0053715308863218</c:v>
                </c:pt>
                <c:pt idx="9">
                  <c:v>1.4753804834377797</c:v>
                </c:pt>
                <c:pt idx="10">
                  <c:v>1.3464637421665175</c:v>
                </c:pt>
                <c:pt idx="11">
                  <c:v>1.3536257833482539</c:v>
                </c:pt>
                <c:pt idx="12">
                  <c:v>1.3106535362578415</c:v>
                </c:pt>
                <c:pt idx="13">
                  <c:v>1.4897045658012533</c:v>
                </c:pt>
                <c:pt idx="14">
                  <c:v>1.482542524619527</c:v>
                </c:pt>
                <c:pt idx="15">
                  <c:v>1.4538943598925564</c:v>
                </c:pt>
                <c:pt idx="16">
                  <c:v>1.5326768128916739</c:v>
                </c:pt>
                <c:pt idx="17">
                  <c:v>1.4753804834377797</c:v>
                </c:pt>
                <c:pt idx="18">
                  <c:v>2.0483437779767395</c:v>
                </c:pt>
                <c:pt idx="19">
                  <c:v>1.2247090420769848</c:v>
                </c:pt>
                <c:pt idx="20">
                  <c:v>0.77350044762758008</c:v>
                </c:pt>
                <c:pt idx="21">
                  <c:v>0.46553267681289368</c:v>
                </c:pt>
                <c:pt idx="22">
                  <c:v>0.40107430617726325</c:v>
                </c:pt>
                <c:pt idx="23">
                  <c:v>0.31512981199642215</c:v>
                </c:pt>
              </c:numCache>
            </c:numRef>
          </c:val>
          <c:smooth val="0"/>
        </c:ser>
        <c:ser>
          <c:idx val="46"/>
          <c:order val="46"/>
          <c:marker>
            <c:symbol val="none"/>
          </c:marker>
          <c:cat>
            <c:numRef>
              <c:f>C_HOR_L!$G$1:$AD$1</c:f>
              <c:numCache>
                <c:formatCode>@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C_HOR_L!$G$48:$AD$48</c:f>
              <c:numCache>
                <c:formatCode>0.00</c:formatCode>
                <c:ptCount val="24"/>
                <c:pt idx="0">
                  <c:v>0.12526096033402923</c:v>
                </c:pt>
                <c:pt idx="1">
                  <c:v>5.7262153295556284E-2</c:v>
                </c:pt>
                <c:pt idx="2">
                  <c:v>6.0841037876528899E-2</c:v>
                </c:pt>
                <c:pt idx="3">
                  <c:v>6.7998807038473094E-2</c:v>
                </c:pt>
                <c:pt idx="4">
                  <c:v>8.5893229943334329E-2</c:v>
                </c:pt>
                <c:pt idx="5">
                  <c:v>0.32567849686847938</c:v>
                </c:pt>
                <c:pt idx="6">
                  <c:v>1.302713987473904</c:v>
                </c:pt>
                <c:pt idx="7">
                  <c:v>2.1222785565165552</c:v>
                </c:pt>
                <c:pt idx="8">
                  <c:v>1.6820757530569641</c:v>
                </c:pt>
                <c:pt idx="9">
                  <c:v>1.5102892931702938</c:v>
                </c:pt>
                <c:pt idx="10">
                  <c:v>1.2382940650164032</c:v>
                </c:pt>
                <c:pt idx="11">
                  <c:v>1.2275574112734864</c:v>
                </c:pt>
                <c:pt idx="12">
                  <c:v>1.2275574112734864</c:v>
                </c:pt>
                <c:pt idx="13">
                  <c:v>1.2132418729495902</c:v>
                </c:pt>
                <c:pt idx="14">
                  <c:v>1.374291679093349</c:v>
                </c:pt>
                <c:pt idx="15">
                  <c:v>1.4494482552937658</c:v>
                </c:pt>
                <c:pt idx="16">
                  <c:v>1.3814494482552937</c:v>
                </c:pt>
                <c:pt idx="17">
                  <c:v>1.6248135997614146</c:v>
                </c:pt>
                <c:pt idx="18">
                  <c:v>1.7679689830002978</c:v>
                </c:pt>
                <c:pt idx="19">
                  <c:v>1.5102892931702938</c:v>
                </c:pt>
                <c:pt idx="20">
                  <c:v>1.1273486430062629</c:v>
                </c:pt>
                <c:pt idx="21">
                  <c:v>0.7229346853563976</c:v>
                </c:pt>
                <c:pt idx="22">
                  <c:v>0.49030718759320241</c:v>
                </c:pt>
                <c:pt idx="23">
                  <c:v>0.30420518938264646</c:v>
                </c:pt>
              </c:numCache>
            </c:numRef>
          </c:val>
          <c:smooth val="0"/>
        </c:ser>
        <c:ser>
          <c:idx val="47"/>
          <c:order val="47"/>
          <c:marker>
            <c:symbol val="none"/>
          </c:marker>
          <c:cat>
            <c:numRef>
              <c:f>C_HOR_L!$G$1:$AD$1</c:f>
              <c:numCache>
                <c:formatCode>@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C_HOR_L!$G$49:$AD$49</c:f>
              <c:numCache>
                <c:formatCode>0.00</c:formatCode>
                <c:ptCount val="24"/>
                <c:pt idx="0">
                  <c:v>0.11313639220616002</c:v>
                </c:pt>
                <c:pt idx="1">
                  <c:v>7.5424261470773094E-2</c:v>
                </c:pt>
                <c:pt idx="2">
                  <c:v>6.7881835323695794E-2</c:v>
                </c:pt>
                <c:pt idx="3">
                  <c:v>6.7881835323695794E-2</c:v>
                </c:pt>
                <c:pt idx="4">
                  <c:v>7.5424261470773094E-2</c:v>
                </c:pt>
                <c:pt idx="5">
                  <c:v>0.33186675047140396</c:v>
                </c:pt>
                <c:pt idx="6">
                  <c:v>1.0559396605908218</c:v>
                </c:pt>
                <c:pt idx="7">
                  <c:v>1.8177247014456235</c:v>
                </c:pt>
                <c:pt idx="8">
                  <c:v>1.5914519170333119</c:v>
                </c:pt>
                <c:pt idx="9">
                  <c:v>1.5461973601508485</c:v>
                </c:pt>
                <c:pt idx="10">
                  <c:v>1.3802639849151481</c:v>
                </c:pt>
                <c:pt idx="11">
                  <c:v>1.5160276555625392</c:v>
                </c:pt>
                <c:pt idx="12">
                  <c:v>1.4104336895034497</c:v>
                </c:pt>
                <c:pt idx="13">
                  <c:v>1.4179761156505271</c:v>
                </c:pt>
                <c:pt idx="14">
                  <c:v>1.3802639849151481</c:v>
                </c:pt>
                <c:pt idx="15">
                  <c:v>1.3727215587680699</c:v>
                </c:pt>
                <c:pt idx="16">
                  <c:v>1.3199245757385292</c:v>
                </c:pt>
                <c:pt idx="17">
                  <c:v>1.583909490886235</c:v>
                </c:pt>
                <c:pt idx="18">
                  <c:v>1.8856065367693273</c:v>
                </c:pt>
                <c:pt idx="19">
                  <c:v>1.5537397862979168</c:v>
                </c:pt>
                <c:pt idx="20">
                  <c:v>1.0333123821495898</c:v>
                </c:pt>
                <c:pt idx="21">
                  <c:v>0.70144563167819884</c:v>
                </c:pt>
                <c:pt idx="22">
                  <c:v>0.39220615964802008</c:v>
                </c:pt>
                <c:pt idx="23">
                  <c:v>0.30923947203016966</c:v>
                </c:pt>
              </c:numCache>
            </c:numRef>
          </c:val>
          <c:smooth val="0"/>
        </c:ser>
        <c:ser>
          <c:idx val="48"/>
          <c:order val="48"/>
          <c:marker>
            <c:symbol val="none"/>
          </c:marker>
          <c:cat>
            <c:numRef>
              <c:f>C_HOR_L!$G$1:$AD$1</c:f>
              <c:numCache>
                <c:formatCode>@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C_HOR_L!$G$50:$AD$50</c:f>
              <c:numCache>
                <c:formatCode>0.00</c:formatCode>
                <c:ptCount val="24"/>
                <c:pt idx="0">
                  <c:v>0.15951843491347076</c:v>
                </c:pt>
                <c:pt idx="1">
                  <c:v>6.0195635816403907E-2</c:v>
                </c:pt>
                <c:pt idx="2">
                  <c:v>4.2136945071482315E-2</c:v>
                </c:pt>
                <c:pt idx="3">
                  <c:v>3.6117381489842011E-2</c:v>
                </c:pt>
                <c:pt idx="4">
                  <c:v>5.7185854025583162E-2</c:v>
                </c:pt>
                <c:pt idx="5">
                  <c:v>0.27689992475545538</c:v>
                </c:pt>
                <c:pt idx="6">
                  <c:v>1.1045899172310021</c:v>
                </c:pt>
                <c:pt idx="7">
                  <c:v>2.3747178329571152</c:v>
                </c:pt>
                <c:pt idx="8">
                  <c:v>1.9262603461249057</c:v>
                </c:pt>
                <c:pt idx="9">
                  <c:v>1.522949586155004</c:v>
                </c:pt>
                <c:pt idx="10">
                  <c:v>1.3363431151241536</c:v>
                </c:pt>
                <c:pt idx="11">
                  <c:v>1.3784800601956428</c:v>
                </c:pt>
                <c:pt idx="12">
                  <c:v>1.3393528969149737</c:v>
                </c:pt>
                <c:pt idx="13">
                  <c:v>1.4055680963130102</c:v>
                </c:pt>
                <c:pt idx="14">
                  <c:v>1.4115876598946506</c:v>
                </c:pt>
                <c:pt idx="15">
                  <c:v>1.3152746425884032</c:v>
                </c:pt>
                <c:pt idx="16">
                  <c:v>1.2881866064710321</c:v>
                </c:pt>
                <c:pt idx="17">
                  <c:v>1.5831452219714142</c:v>
                </c:pt>
                <c:pt idx="18">
                  <c:v>1.7035364936042059</c:v>
                </c:pt>
                <c:pt idx="19">
                  <c:v>1.417607223476298</c:v>
                </c:pt>
                <c:pt idx="20">
                  <c:v>0.95109104589917692</c:v>
                </c:pt>
                <c:pt idx="21">
                  <c:v>0.58389766741911264</c:v>
                </c:pt>
                <c:pt idx="22">
                  <c:v>0.44243792325056441</c:v>
                </c:pt>
                <c:pt idx="23">
                  <c:v>0.28291948833709774</c:v>
                </c:pt>
              </c:numCache>
            </c:numRef>
          </c:val>
          <c:smooth val="0"/>
        </c:ser>
        <c:ser>
          <c:idx val="49"/>
          <c:order val="49"/>
          <c:marker>
            <c:symbol val="none"/>
          </c:marker>
          <c:cat>
            <c:numRef>
              <c:f>C_HOR_L!$G$1:$AD$1</c:f>
              <c:numCache>
                <c:formatCode>@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C_HOR_L!$G$51:$AD$51</c:f>
              <c:numCache>
                <c:formatCode>0.00</c:formatCode>
                <c:ptCount val="24"/>
                <c:pt idx="0">
                  <c:v>0.3058133854421124</c:v>
                </c:pt>
                <c:pt idx="1">
                  <c:v>0.16316560820713238</c:v>
                </c:pt>
                <c:pt idx="2">
                  <c:v>9.9658036150465187E-2</c:v>
                </c:pt>
                <c:pt idx="3">
                  <c:v>9.5749877870053735E-2</c:v>
                </c:pt>
                <c:pt idx="4">
                  <c:v>0.13190034196384953</c:v>
                </c:pt>
                <c:pt idx="5">
                  <c:v>0.33659013190034498</c:v>
                </c:pt>
                <c:pt idx="6">
                  <c:v>1.2970200293111871</c:v>
                </c:pt>
                <c:pt idx="7">
                  <c:v>1.8216902784562774</c:v>
                </c:pt>
                <c:pt idx="8">
                  <c:v>1.5632633121641284</c:v>
                </c:pt>
                <c:pt idx="9">
                  <c:v>1.4064484611626771</c:v>
                </c:pt>
                <c:pt idx="10">
                  <c:v>1.2667318026380068</c:v>
                </c:pt>
                <c:pt idx="11">
                  <c:v>1.2633121641426481</c:v>
                </c:pt>
                <c:pt idx="12">
                  <c:v>1.2467024914509037</c:v>
                </c:pt>
                <c:pt idx="13">
                  <c:v>1.3751831949193942</c:v>
                </c:pt>
                <c:pt idx="14">
                  <c:v>1.4831460674157304</c:v>
                </c:pt>
                <c:pt idx="15">
                  <c:v>1.4123106985832918</c:v>
                </c:pt>
                <c:pt idx="16">
                  <c:v>1.2476795310210063</c:v>
                </c:pt>
                <c:pt idx="17">
                  <c:v>1.3805569125549584</c:v>
                </c:pt>
                <c:pt idx="18">
                  <c:v>1.4162188568637102</c:v>
                </c:pt>
                <c:pt idx="19">
                  <c:v>1.2579384465070818</c:v>
                </c:pt>
                <c:pt idx="20">
                  <c:v>1.1216414264777723</c:v>
                </c:pt>
                <c:pt idx="21">
                  <c:v>0.93209574987787003</c:v>
                </c:pt>
                <c:pt idx="22">
                  <c:v>0.85100146555935563</c:v>
                </c:pt>
                <c:pt idx="23">
                  <c:v>0.52418172936003848</c:v>
                </c:pt>
              </c:numCache>
            </c:numRef>
          </c:val>
          <c:smooth val="0"/>
        </c:ser>
        <c:ser>
          <c:idx val="50"/>
          <c:order val="50"/>
          <c:marker>
            <c:symbol val="none"/>
          </c:marker>
          <c:cat>
            <c:numRef>
              <c:f>C_HOR_L!$G$1:$AD$1</c:f>
              <c:numCache>
                <c:formatCode>@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C_HOR_L!$G$52:$AD$52</c:f>
              <c:numCache>
                <c:formatCode>0.00</c:formatCode>
                <c:ptCount val="24"/>
                <c:pt idx="0">
                  <c:v>0.10021341746311629</c:v>
                </c:pt>
                <c:pt idx="1">
                  <c:v>4.4539296650273834E-2</c:v>
                </c:pt>
                <c:pt idx="2">
                  <c:v>2.8950542822677942E-2</c:v>
                </c:pt>
                <c:pt idx="3">
                  <c:v>2.4496613157650556E-2</c:v>
                </c:pt>
                <c:pt idx="4">
                  <c:v>3.5631437320219318E-2</c:v>
                </c:pt>
                <c:pt idx="5">
                  <c:v>0.16479539760601294</c:v>
                </c:pt>
                <c:pt idx="6">
                  <c:v>0.74380625405957912</c:v>
                </c:pt>
                <c:pt idx="7">
                  <c:v>2.1557019578732484</c:v>
                </c:pt>
                <c:pt idx="8">
                  <c:v>2.2024682193560361</c:v>
                </c:pt>
                <c:pt idx="9">
                  <c:v>1.6613157650552173</c:v>
                </c:pt>
                <c:pt idx="10">
                  <c:v>1.2960935325229654</c:v>
                </c:pt>
                <c:pt idx="11">
                  <c:v>1.2114688688874438</c:v>
                </c:pt>
                <c:pt idx="12">
                  <c:v>1.2493272710401711</c:v>
                </c:pt>
                <c:pt idx="13">
                  <c:v>1.3695833719959181</c:v>
                </c:pt>
                <c:pt idx="14">
                  <c:v>1.5232439454393616</c:v>
                </c:pt>
                <c:pt idx="15">
                  <c:v>1.4876125081191418</c:v>
                </c:pt>
                <c:pt idx="16">
                  <c:v>1.3829451609910128</c:v>
                </c:pt>
                <c:pt idx="17">
                  <c:v>1.549967523429526</c:v>
                </c:pt>
                <c:pt idx="18">
                  <c:v>1.7659831121833536</c:v>
                </c:pt>
                <c:pt idx="19">
                  <c:v>1.4742507191240604</c:v>
                </c:pt>
                <c:pt idx="20">
                  <c:v>1.0800779437691381</c:v>
                </c:pt>
                <c:pt idx="21">
                  <c:v>0.72153660573443446</c:v>
                </c:pt>
                <c:pt idx="22">
                  <c:v>0.47211654449290152</c:v>
                </c:pt>
                <c:pt idx="23">
                  <c:v>0.25387399090656032</c:v>
                </c:pt>
              </c:numCache>
            </c:numRef>
          </c:val>
          <c:smooth val="0"/>
        </c:ser>
        <c:ser>
          <c:idx val="51"/>
          <c:order val="51"/>
          <c:marker>
            <c:symbol val="none"/>
          </c:marker>
          <c:cat>
            <c:numRef>
              <c:f>C_HOR_L!$G$1:$AD$1</c:f>
              <c:numCache>
                <c:formatCode>@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C_HOR_L!$G$53:$AD$53</c:f>
              <c:numCache>
                <c:formatCode>0.00</c:formatCode>
                <c:ptCount val="24"/>
                <c:pt idx="0">
                  <c:v>0.18023172650550706</c:v>
                </c:pt>
                <c:pt idx="1">
                  <c:v>6.6943212702045479E-2</c:v>
                </c:pt>
                <c:pt idx="2">
                  <c:v>4.3770562151337462E-2</c:v>
                </c:pt>
                <c:pt idx="3">
                  <c:v>3.4329852667715641E-2</c:v>
                </c:pt>
                <c:pt idx="4">
                  <c:v>5.5786010585037932E-2</c:v>
                </c:pt>
                <c:pt idx="5">
                  <c:v>0.22657702760692319</c:v>
                </c:pt>
                <c:pt idx="6">
                  <c:v>0.8702617651265917</c:v>
                </c:pt>
                <c:pt idx="7">
                  <c:v>1.7508224860534958</c:v>
                </c:pt>
                <c:pt idx="8">
                  <c:v>1.7662709197539701</c:v>
                </c:pt>
                <c:pt idx="9">
                  <c:v>1.4813331426119296</c:v>
                </c:pt>
                <c:pt idx="10">
                  <c:v>1.2187097697039049</c:v>
                </c:pt>
                <c:pt idx="11">
                  <c:v>1.1509083106851659</c:v>
                </c:pt>
                <c:pt idx="12">
                  <c:v>1.2169932770705099</c:v>
                </c:pt>
                <c:pt idx="13">
                  <c:v>1.3628951509083107</c:v>
                </c:pt>
                <c:pt idx="14">
                  <c:v>1.5748819911314547</c:v>
                </c:pt>
                <c:pt idx="15">
                  <c:v>1.4427120583607493</c:v>
                </c:pt>
                <c:pt idx="16">
                  <c:v>1.2890859676727298</c:v>
                </c:pt>
                <c:pt idx="17">
                  <c:v>1.4006579888427981</c:v>
                </c:pt>
                <c:pt idx="18">
                  <c:v>1.673580317551137</c:v>
                </c:pt>
                <c:pt idx="19">
                  <c:v>1.5834644542983836</c:v>
                </c:pt>
                <c:pt idx="20">
                  <c:v>1.3577456730081532</c:v>
                </c:pt>
                <c:pt idx="21">
                  <c:v>1.0625089400658001</c:v>
                </c:pt>
                <c:pt idx="22">
                  <c:v>0.78443713345730159</c:v>
                </c:pt>
                <c:pt idx="23">
                  <c:v>0.40509226147904714</c:v>
                </c:pt>
              </c:numCache>
            </c:numRef>
          </c:val>
          <c:smooth val="0"/>
        </c:ser>
        <c:ser>
          <c:idx val="52"/>
          <c:order val="52"/>
          <c:marker>
            <c:symbol val="none"/>
          </c:marker>
          <c:cat>
            <c:numRef>
              <c:f>C_HOR_L!$G$1:$AD$1</c:f>
              <c:numCache>
                <c:formatCode>@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C_HOR_L!$G$54:$AD$54</c:f>
              <c:numCache>
                <c:formatCode>0.00</c:formatCode>
                <c:ptCount val="24"/>
                <c:pt idx="0">
                  <c:v>0.14107688690336231</c:v>
                </c:pt>
                <c:pt idx="1">
                  <c:v>7.3359981189748888E-2</c:v>
                </c:pt>
                <c:pt idx="2">
                  <c:v>2.8215377380672736E-2</c:v>
                </c:pt>
                <c:pt idx="3">
                  <c:v>3.9501528332941425E-2</c:v>
                </c:pt>
                <c:pt idx="4">
                  <c:v>5.0787679285210524E-2</c:v>
                </c:pt>
                <c:pt idx="5">
                  <c:v>0.27086762285445842</c:v>
                </c:pt>
                <c:pt idx="6">
                  <c:v>0.92546437808605286</c:v>
                </c:pt>
                <c:pt idx="7">
                  <c:v>2.0653656242652167</c:v>
                </c:pt>
                <c:pt idx="8">
                  <c:v>1.9694333411709379</c:v>
                </c:pt>
                <c:pt idx="9">
                  <c:v>1.3769104161768237</c:v>
                </c:pt>
                <c:pt idx="10">
                  <c:v>1.2189043028450426</c:v>
                </c:pt>
                <c:pt idx="11">
                  <c:v>1.0270397366564776</c:v>
                </c:pt>
                <c:pt idx="12">
                  <c:v>1.0834704914178226</c:v>
                </c:pt>
                <c:pt idx="13">
                  <c:v>1.2245473783211849</c:v>
                </c:pt>
                <c:pt idx="14">
                  <c:v>1.4897719256995059</c:v>
                </c:pt>
                <c:pt idx="15">
                  <c:v>1.2809781330825301</c:v>
                </c:pt>
                <c:pt idx="16">
                  <c:v>1.1794027745121101</c:v>
                </c:pt>
                <c:pt idx="17">
                  <c:v>1.4276980954620138</c:v>
                </c:pt>
                <c:pt idx="18">
                  <c:v>1.992005643075476</c:v>
                </c:pt>
                <c:pt idx="19">
                  <c:v>1.7662826240301037</c:v>
                </c:pt>
                <c:pt idx="20">
                  <c:v>1.4220550199858923</c:v>
                </c:pt>
                <c:pt idx="21">
                  <c:v>0.9988243592758056</c:v>
                </c:pt>
                <c:pt idx="22">
                  <c:v>0.62073830237480121</c:v>
                </c:pt>
                <c:pt idx="23">
                  <c:v>0.32729837761580388</c:v>
                </c:pt>
              </c:numCache>
            </c:numRef>
          </c:val>
          <c:smooth val="0"/>
        </c:ser>
        <c:ser>
          <c:idx val="53"/>
          <c:order val="53"/>
          <c:marker>
            <c:symbol val="none"/>
          </c:marker>
          <c:cat>
            <c:numRef>
              <c:f>C_HOR_L!$G$1:$AD$1</c:f>
              <c:numCache>
                <c:formatCode>@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C_HOR_L!$G$55:$AD$55</c:f>
              <c:numCache>
                <c:formatCode>0.00</c:formatCode>
                <c:ptCount val="24"/>
                <c:pt idx="0">
                  <c:v>0.11236344719958385</c:v>
                </c:pt>
                <c:pt idx="1">
                  <c:v>4.5777700710941824E-2</c:v>
                </c:pt>
                <c:pt idx="2">
                  <c:v>2.4969654933240604E-2</c:v>
                </c:pt>
                <c:pt idx="3">
                  <c:v>2.0808045777700918E-2</c:v>
                </c:pt>
                <c:pt idx="4">
                  <c:v>4.1616091555401934E-2</c:v>
                </c:pt>
                <c:pt idx="5">
                  <c:v>0.24553494017687008</c:v>
                </c:pt>
                <c:pt idx="6">
                  <c:v>0.79486734870816556</c:v>
                </c:pt>
                <c:pt idx="7">
                  <c:v>1.5897346974163216</c:v>
                </c:pt>
                <c:pt idx="8">
                  <c:v>1.8102999826599548</c:v>
                </c:pt>
                <c:pt idx="9">
                  <c:v>1.6105427431940351</c:v>
                </c:pt>
                <c:pt idx="10">
                  <c:v>1.2817756199063639</c:v>
                </c:pt>
                <c:pt idx="11">
                  <c:v>1.2359979191954218</c:v>
                </c:pt>
                <c:pt idx="12">
                  <c:v>1.3525229755505463</c:v>
                </c:pt>
                <c:pt idx="13">
                  <c:v>1.5730882607941739</c:v>
                </c:pt>
                <c:pt idx="14">
                  <c:v>1.6521588347494454</c:v>
                </c:pt>
                <c:pt idx="15">
                  <c:v>1.4524015952835096</c:v>
                </c:pt>
                <c:pt idx="16">
                  <c:v>1.2692907924397343</c:v>
                </c:pt>
                <c:pt idx="17">
                  <c:v>1.4732096410612099</c:v>
                </c:pt>
                <c:pt idx="18">
                  <c:v>1.7978151551933417</c:v>
                </c:pt>
                <c:pt idx="19">
                  <c:v>1.5938963065718739</c:v>
                </c:pt>
                <c:pt idx="20">
                  <c:v>1.1860586093289494</c:v>
                </c:pt>
                <c:pt idx="21">
                  <c:v>0.92387723252991605</c:v>
                </c:pt>
                <c:pt idx="22">
                  <c:v>0.61175654586440098</c:v>
                </c:pt>
                <c:pt idx="23">
                  <c:v>0.2996358591988903</c:v>
                </c:pt>
              </c:numCache>
            </c:numRef>
          </c:val>
          <c:smooth val="0"/>
        </c:ser>
        <c:ser>
          <c:idx val="54"/>
          <c:order val="54"/>
          <c:marker>
            <c:symbol val="none"/>
          </c:marker>
          <c:cat>
            <c:numRef>
              <c:f>C_HOR_L!$G$1:$AD$1</c:f>
              <c:numCache>
                <c:formatCode>@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C_HOR_L!$G$56:$AD$56</c:f>
              <c:numCache>
                <c:formatCode>0.00</c:formatCode>
                <c:ptCount val="24"/>
                <c:pt idx="0">
                  <c:v>0.26312106368089588</c:v>
                </c:pt>
                <c:pt idx="1">
                  <c:v>0.15115465360391867</c:v>
                </c:pt>
                <c:pt idx="2">
                  <c:v>7.2778166550035023E-2</c:v>
                </c:pt>
                <c:pt idx="3">
                  <c:v>5.5983205038488484E-2</c:v>
                </c:pt>
                <c:pt idx="4">
                  <c:v>7.2778166550035023E-2</c:v>
                </c:pt>
                <c:pt idx="5">
                  <c:v>0.2743177046885934</c:v>
                </c:pt>
                <c:pt idx="6">
                  <c:v>0.98530440867739677</c:v>
                </c:pt>
                <c:pt idx="7">
                  <c:v>1.7914625612316379</c:v>
                </c:pt>
                <c:pt idx="8">
                  <c:v>1.5283414975507348</c:v>
                </c:pt>
                <c:pt idx="9">
                  <c:v>1.3939818054583626</c:v>
                </c:pt>
                <c:pt idx="10">
                  <c:v>1.0972708187543736</c:v>
                </c:pt>
                <c:pt idx="11">
                  <c:v>1.0636808957312807</c:v>
                </c:pt>
                <c:pt idx="12">
                  <c:v>1.1252624212736253</c:v>
                </c:pt>
                <c:pt idx="13">
                  <c:v>1.1644506648005728</c:v>
                </c:pt>
                <c:pt idx="14">
                  <c:v>1.4219734079775974</c:v>
                </c:pt>
                <c:pt idx="15">
                  <c:v>1.4443666899930019</c:v>
                </c:pt>
                <c:pt idx="16">
                  <c:v>1.1084674597620721</c:v>
                </c:pt>
                <c:pt idx="17">
                  <c:v>1.3827851644506775</c:v>
                </c:pt>
                <c:pt idx="18">
                  <c:v>1.6011196641007701</c:v>
                </c:pt>
                <c:pt idx="19">
                  <c:v>1.7074877536738982</c:v>
                </c:pt>
                <c:pt idx="20">
                  <c:v>1.6179146256123158</c:v>
                </c:pt>
                <c:pt idx="21">
                  <c:v>1.3212036389083275</c:v>
                </c:pt>
                <c:pt idx="22">
                  <c:v>0.8341497550734851</c:v>
                </c:pt>
                <c:pt idx="23">
                  <c:v>0.52064380685794254</c:v>
                </c:pt>
              </c:numCache>
            </c:numRef>
          </c:val>
          <c:smooth val="0"/>
        </c:ser>
        <c:ser>
          <c:idx val="55"/>
          <c:order val="55"/>
          <c:marker>
            <c:symbol val="none"/>
          </c:marker>
          <c:cat>
            <c:numRef>
              <c:f>C_HOR_L!$G$1:$AD$1</c:f>
              <c:numCache>
                <c:formatCode>@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C_HOR_L!$G$57:$AD$57</c:f>
              <c:numCache>
                <c:formatCode>0.00</c:formatCode>
                <c:ptCount val="24"/>
                <c:pt idx="0">
                  <c:v>0.14465092918131592</c:v>
                </c:pt>
                <c:pt idx="1">
                  <c:v>7.6343545956805633E-2</c:v>
                </c:pt>
                <c:pt idx="2">
                  <c:v>4.0180813661476654E-2</c:v>
                </c:pt>
                <c:pt idx="3">
                  <c:v>4.0180813661476654E-2</c:v>
                </c:pt>
                <c:pt idx="4">
                  <c:v>4.8216976393771989E-2</c:v>
                </c:pt>
                <c:pt idx="5">
                  <c:v>0.2049221496735309</c:v>
                </c:pt>
                <c:pt idx="6">
                  <c:v>1.0045203415369162</c:v>
                </c:pt>
                <c:pt idx="7">
                  <c:v>2.2059266700150681</c:v>
                </c:pt>
                <c:pt idx="8">
                  <c:v>2.1938724259166227</c:v>
                </c:pt>
                <c:pt idx="9">
                  <c:v>1.5831240582621655</c:v>
                </c:pt>
                <c:pt idx="10">
                  <c:v>1.0969362129583118</c:v>
                </c:pt>
                <c:pt idx="11">
                  <c:v>0.97237569060773565</c:v>
                </c:pt>
                <c:pt idx="12">
                  <c:v>0.97639377197388588</c:v>
                </c:pt>
                <c:pt idx="13">
                  <c:v>1.149171270718232</c:v>
                </c:pt>
                <c:pt idx="14">
                  <c:v>1.2415871421396278</c:v>
                </c:pt>
                <c:pt idx="15">
                  <c:v>1.3098945253641292</c:v>
                </c:pt>
                <c:pt idx="16">
                  <c:v>1.2054244098442912</c:v>
                </c:pt>
                <c:pt idx="17">
                  <c:v>1.4866901054746358</c:v>
                </c:pt>
                <c:pt idx="18">
                  <c:v>1.6675037669512887</c:v>
                </c:pt>
                <c:pt idx="19">
                  <c:v>1.7358111501757898</c:v>
                </c:pt>
                <c:pt idx="20">
                  <c:v>1.4826720241084883</c:v>
                </c:pt>
                <c:pt idx="21">
                  <c:v>1.080863887493722</c:v>
                </c:pt>
                <c:pt idx="22">
                  <c:v>0.67503766951280764</c:v>
                </c:pt>
                <c:pt idx="23">
                  <c:v>0.37769964841788045</c:v>
                </c:pt>
              </c:numCache>
            </c:numRef>
          </c:val>
          <c:smooth val="0"/>
        </c:ser>
        <c:ser>
          <c:idx val="56"/>
          <c:order val="56"/>
          <c:marker>
            <c:symbol val="none"/>
          </c:marker>
          <c:cat>
            <c:numRef>
              <c:f>C_HOR_L!$G$1:$AD$1</c:f>
              <c:numCache>
                <c:formatCode>@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C_HOR_L!$G$58:$AD$58</c:f>
              <c:numCache>
                <c:formatCode>0.00</c:formatCode>
                <c:ptCount val="24"/>
                <c:pt idx="0">
                  <c:v>9.1294424519074768E-2</c:v>
                </c:pt>
                <c:pt idx="1">
                  <c:v>4.4343006194978822E-2</c:v>
                </c:pt>
                <c:pt idx="2">
                  <c:v>4.1734594065862413E-2</c:v>
                </c:pt>
                <c:pt idx="3">
                  <c:v>3.9126181936745968E-2</c:v>
                </c:pt>
                <c:pt idx="4">
                  <c:v>6.7818715357027021E-2</c:v>
                </c:pt>
                <c:pt idx="5">
                  <c:v>0.28953374633192025</c:v>
                </c:pt>
                <c:pt idx="6">
                  <c:v>1.5728725138571895</c:v>
                </c:pt>
                <c:pt idx="7">
                  <c:v>2.3553961525921094</c:v>
                </c:pt>
                <c:pt idx="8">
                  <c:v>1.8337137267688361</c:v>
                </c:pt>
                <c:pt idx="9">
                  <c:v>1.4737528529507662</c:v>
                </c:pt>
                <c:pt idx="10">
                  <c:v>1.1946527551353121</c:v>
                </c:pt>
                <c:pt idx="11">
                  <c:v>1.1998695793935441</c:v>
                </c:pt>
                <c:pt idx="12">
                  <c:v>1.2702967068796858</c:v>
                </c:pt>
                <c:pt idx="13">
                  <c:v>1.418976198239313</c:v>
                </c:pt>
                <c:pt idx="14">
                  <c:v>1.5389631561786759</c:v>
                </c:pt>
                <c:pt idx="15">
                  <c:v>1.5650472774698398</c:v>
                </c:pt>
                <c:pt idx="16">
                  <c:v>1.2572546462340959</c:v>
                </c:pt>
                <c:pt idx="17">
                  <c:v>1.505053798500156</c:v>
                </c:pt>
                <c:pt idx="18">
                  <c:v>1.5676556895989566</c:v>
                </c:pt>
                <c:pt idx="19">
                  <c:v>1.3641995435278773</c:v>
                </c:pt>
                <c:pt idx="20">
                  <c:v>0.95989566351484334</c:v>
                </c:pt>
                <c:pt idx="21">
                  <c:v>0.67036191718291493</c:v>
                </c:pt>
                <c:pt idx="22">
                  <c:v>0.4721225953700724</c:v>
                </c:pt>
                <c:pt idx="23">
                  <c:v>0.2060645582001957</c:v>
                </c:pt>
              </c:numCache>
            </c:numRef>
          </c:val>
          <c:smooth val="0"/>
        </c:ser>
        <c:ser>
          <c:idx val="57"/>
          <c:order val="57"/>
          <c:marker>
            <c:symbol val="none"/>
          </c:marker>
          <c:cat>
            <c:numRef>
              <c:f>C_HOR_L!$G$1:$AD$1</c:f>
              <c:numCache>
                <c:formatCode>@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C_HOR_L!$G$59:$AD$59</c:f>
              <c:numCache>
                <c:formatCode>0.00</c:formatCode>
                <c:ptCount val="24"/>
                <c:pt idx="0">
                  <c:v>0.19639934533551556</c:v>
                </c:pt>
                <c:pt idx="1">
                  <c:v>0.10474631751227496</c:v>
                </c:pt>
                <c:pt idx="2">
                  <c:v>5.2373158756137482E-2</c:v>
                </c:pt>
                <c:pt idx="3">
                  <c:v>5.2373158756137482E-2</c:v>
                </c:pt>
                <c:pt idx="4">
                  <c:v>9.1653027823240626E-2</c:v>
                </c:pt>
                <c:pt idx="5">
                  <c:v>0.27495908346972181</c:v>
                </c:pt>
                <c:pt idx="6">
                  <c:v>1.0867430441898527</c:v>
                </c:pt>
                <c:pt idx="7">
                  <c:v>1.8461538461538551</c:v>
                </c:pt>
                <c:pt idx="8">
                  <c:v>1.6366612111292898</c:v>
                </c:pt>
                <c:pt idx="9">
                  <c:v>1.2307692307692237</c:v>
                </c:pt>
                <c:pt idx="10">
                  <c:v>1.414075286415712</c:v>
                </c:pt>
                <c:pt idx="11">
                  <c:v>1.4009819967266777</c:v>
                </c:pt>
                <c:pt idx="12">
                  <c:v>1.505728314238945</c:v>
                </c:pt>
                <c:pt idx="13">
                  <c:v>1.4926350245499183</c:v>
                </c:pt>
                <c:pt idx="14">
                  <c:v>1.3355155482815138</c:v>
                </c:pt>
                <c:pt idx="15">
                  <c:v>1.4402618657937807</c:v>
                </c:pt>
                <c:pt idx="16">
                  <c:v>1.2307692307692237</c:v>
                </c:pt>
                <c:pt idx="17">
                  <c:v>1.1783960720130933</c:v>
                </c:pt>
                <c:pt idx="18">
                  <c:v>1.4926350245499183</c:v>
                </c:pt>
                <c:pt idx="19">
                  <c:v>1.5842880523731588</c:v>
                </c:pt>
                <c:pt idx="20">
                  <c:v>1.2438625204582661</c:v>
                </c:pt>
                <c:pt idx="21">
                  <c:v>0.94271685761048019</c:v>
                </c:pt>
                <c:pt idx="22">
                  <c:v>0.73322422258592856</c:v>
                </c:pt>
                <c:pt idx="23">
                  <c:v>0.4320785597381343</c:v>
                </c:pt>
              </c:numCache>
            </c:numRef>
          </c:val>
          <c:smooth val="0"/>
        </c:ser>
        <c:ser>
          <c:idx val="58"/>
          <c:order val="58"/>
          <c:marker>
            <c:symbol val="none"/>
          </c:marker>
          <c:cat>
            <c:numRef>
              <c:f>C_HOR_L!$G$1:$AD$1</c:f>
              <c:numCache>
                <c:formatCode>@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C_HOR_L!$G$60:$AD$60</c:f>
              <c:numCache>
                <c:formatCode>0.00</c:formatCode>
                <c:ptCount val="24"/>
                <c:pt idx="0">
                  <c:v>0.11875589066918003</c:v>
                </c:pt>
                <c:pt idx="1">
                  <c:v>3.3930254476908582E-2</c:v>
                </c:pt>
                <c:pt idx="2">
                  <c:v>1.6965127238454464E-2</c:v>
                </c:pt>
                <c:pt idx="3">
                  <c:v>1.6965127238454464E-2</c:v>
                </c:pt>
                <c:pt idx="4">
                  <c:v>7.351555136663529E-2</c:v>
                </c:pt>
                <c:pt idx="5">
                  <c:v>0.26013195098963243</c:v>
                </c:pt>
                <c:pt idx="6">
                  <c:v>0.88218661639962304</c:v>
                </c:pt>
                <c:pt idx="7">
                  <c:v>2.0471253534401512</c:v>
                </c:pt>
                <c:pt idx="8">
                  <c:v>1.6229971724788006</c:v>
                </c:pt>
                <c:pt idx="9">
                  <c:v>1.5325164938737041</c:v>
                </c:pt>
                <c:pt idx="10">
                  <c:v>1.4985862393967961</c:v>
                </c:pt>
                <c:pt idx="11">
                  <c:v>1.362865221489161</c:v>
                </c:pt>
                <c:pt idx="12">
                  <c:v>1.3063147973609719</c:v>
                </c:pt>
                <c:pt idx="13">
                  <c:v>1.4250706880301494</c:v>
                </c:pt>
                <c:pt idx="14">
                  <c:v>1.3798303487276138</c:v>
                </c:pt>
                <c:pt idx="15">
                  <c:v>1.2723845428840717</c:v>
                </c:pt>
                <c:pt idx="16">
                  <c:v>1.2327992459943318</c:v>
                </c:pt>
                <c:pt idx="17">
                  <c:v>1.4646559849198881</c:v>
                </c:pt>
                <c:pt idx="18">
                  <c:v>1.8322337417530641</c:v>
                </c:pt>
                <c:pt idx="19">
                  <c:v>1.6229971724788006</c:v>
                </c:pt>
                <c:pt idx="20">
                  <c:v>1.27803958529689</c:v>
                </c:pt>
                <c:pt idx="21">
                  <c:v>0.8312912346842648</c:v>
                </c:pt>
                <c:pt idx="22">
                  <c:v>0.60508953817153865</c:v>
                </c:pt>
                <c:pt idx="23">
                  <c:v>0.28275212064090477</c:v>
                </c:pt>
              </c:numCache>
            </c:numRef>
          </c:val>
          <c:smooth val="0"/>
        </c:ser>
        <c:ser>
          <c:idx val="59"/>
          <c:order val="59"/>
          <c:marker>
            <c:symbol val="none"/>
          </c:marker>
          <c:cat>
            <c:numRef>
              <c:f>C_HOR_L!$G$1:$AD$1</c:f>
              <c:numCache>
                <c:formatCode>@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C_HOR_L!$G$61:$AD$61</c:f>
              <c:numCache>
                <c:formatCode>0.00</c:formatCode>
                <c:ptCount val="24"/>
                <c:pt idx="0">
                  <c:v>8.5106382978723707E-2</c:v>
                </c:pt>
                <c:pt idx="1">
                  <c:v>6.3829787234042562E-2</c:v>
                </c:pt>
                <c:pt idx="2">
                  <c:v>1.06382978723403E-2</c:v>
                </c:pt>
                <c:pt idx="3">
                  <c:v>2.1276595744680847E-2</c:v>
                </c:pt>
                <c:pt idx="4">
                  <c:v>8.5106382978723707E-2</c:v>
                </c:pt>
                <c:pt idx="5">
                  <c:v>0.21276595744680976</c:v>
                </c:pt>
                <c:pt idx="6">
                  <c:v>0.72340425531914965</c:v>
                </c:pt>
                <c:pt idx="7">
                  <c:v>1.8297872340425541</c:v>
                </c:pt>
                <c:pt idx="8">
                  <c:v>1.765957446808518</c:v>
                </c:pt>
                <c:pt idx="9">
                  <c:v>1.723404255319128</c:v>
                </c:pt>
                <c:pt idx="10">
                  <c:v>1.5212765957446726</c:v>
                </c:pt>
                <c:pt idx="11">
                  <c:v>1.4574468085106378</c:v>
                </c:pt>
                <c:pt idx="12">
                  <c:v>1.4893617021276453</c:v>
                </c:pt>
                <c:pt idx="13">
                  <c:v>1.4787234042553192</c:v>
                </c:pt>
                <c:pt idx="14">
                  <c:v>1.5851063829787233</c:v>
                </c:pt>
                <c:pt idx="15">
                  <c:v>1.4148936170212658</c:v>
                </c:pt>
                <c:pt idx="16">
                  <c:v>1.3617021276595744</c:v>
                </c:pt>
                <c:pt idx="17">
                  <c:v>1.5</c:v>
                </c:pt>
                <c:pt idx="18">
                  <c:v>1.9255319148936181</c:v>
                </c:pt>
                <c:pt idx="19">
                  <c:v>1.4680851063829787</c:v>
                </c:pt>
                <c:pt idx="20">
                  <c:v>0.94680851063830318</c:v>
                </c:pt>
                <c:pt idx="21">
                  <c:v>0.71276595744681304</c:v>
                </c:pt>
                <c:pt idx="22">
                  <c:v>0.42553191489361702</c:v>
                </c:pt>
                <c:pt idx="23">
                  <c:v>0.19148936170212913</c:v>
                </c:pt>
              </c:numCache>
            </c:numRef>
          </c:val>
          <c:smooth val="0"/>
        </c:ser>
        <c:ser>
          <c:idx val="60"/>
          <c:order val="60"/>
          <c:marker>
            <c:symbol val="none"/>
          </c:marker>
          <c:cat>
            <c:numRef>
              <c:f>C_HOR_L!$G$1:$AD$1</c:f>
              <c:numCache>
                <c:formatCode>@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C_HOR_L!$G$62:$AD$62</c:f>
              <c:numCache>
                <c:formatCode>0.00</c:formatCode>
                <c:ptCount val="24"/>
                <c:pt idx="0">
                  <c:v>5.731343283582193E-2</c:v>
                </c:pt>
                <c:pt idx="1">
                  <c:v>4.2985074626865682E-2</c:v>
                </c:pt>
                <c:pt idx="2">
                  <c:v>1.4328358208955311E-2</c:v>
                </c:pt>
                <c:pt idx="3">
                  <c:v>1.4328358208955311E-2</c:v>
                </c:pt>
                <c:pt idx="4">
                  <c:v>7.1641791044776124E-2</c:v>
                </c:pt>
                <c:pt idx="5">
                  <c:v>0.18626865671641907</c:v>
                </c:pt>
                <c:pt idx="6">
                  <c:v>0.65910447761194424</c:v>
                </c:pt>
                <c:pt idx="7">
                  <c:v>1.9773134328358277</c:v>
                </c:pt>
                <c:pt idx="8">
                  <c:v>1.7480597014925381</c:v>
                </c:pt>
                <c:pt idx="9">
                  <c:v>1.8913432835820894</c:v>
                </c:pt>
                <c:pt idx="10">
                  <c:v>1.6191044776119399</c:v>
                </c:pt>
                <c:pt idx="11">
                  <c:v>1.633432835820896</c:v>
                </c:pt>
                <c:pt idx="12">
                  <c:v>1.6907462686567265</c:v>
                </c:pt>
                <c:pt idx="13">
                  <c:v>1.4758208955223737</c:v>
                </c:pt>
                <c:pt idx="14">
                  <c:v>1.4901492537313432</c:v>
                </c:pt>
                <c:pt idx="15">
                  <c:v>1.1319402985074518</c:v>
                </c:pt>
                <c:pt idx="16">
                  <c:v>1.2895522388059699</c:v>
                </c:pt>
                <c:pt idx="17">
                  <c:v>1.3468656716417982</c:v>
                </c:pt>
                <c:pt idx="18">
                  <c:v>1.9916417910447757</c:v>
                </c:pt>
                <c:pt idx="19">
                  <c:v>1.4185074626865681</c:v>
                </c:pt>
                <c:pt idx="20">
                  <c:v>0.98865671641791042</c:v>
                </c:pt>
                <c:pt idx="21">
                  <c:v>0.64477611940298563</c:v>
                </c:pt>
                <c:pt idx="22">
                  <c:v>0.42985074626865988</c:v>
                </c:pt>
                <c:pt idx="23">
                  <c:v>0.18626865671641907</c:v>
                </c:pt>
              </c:numCache>
            </c:numRef>
          </c:val>
          <c:smooth val="0"/>
        </c:ser>
        <c:ser>
          <c:idx val="61"/>
          <c:order val="61"/>
          <c:marker>
            <c:symbol val="none"/>
          </c:marker>
          <c:cat>
            <c:numRef>
              <c:f>C_HOR_L!$G$1:$AD$1</c:f>
              <c:numCache>
                <c:formatCode>@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C_HOR_L!$G$63:$AD$63</c:f>
              <c:numCache>
                <c:formatCode>0.00</c:formatCode>
                <c:ptCount val="24"/>
                <c:pt idx="0">
                  <c:v>0.10445262805490459</c:v>
                </c:pt>
                <c:pt idx="1">
                  <c:v>4.0174087713424844E-2</c:v>
                </c:pt>
                <c:pt idx="2">
                  <c:v>4.8208905256109796E-2</c:v>
                </c:pt>
                <c:pt idx="3">
                  <c:v>4.8208905256109796E-2</c:v>
                </c:pt>
                <c:pt idx="4">
                  <c:v>7.2313357884164833E-2</c:v>
                </c:pt>
                <c:pt idx="5">
                  <c:v>0.28925343153665889</c:v>
                </c:pt>
                <c:pt idx="6">
                  <c:v>0.83562102443924113</c:v>
                </c:pt>
                <c:pt idx="7">
                  <c:v>1.8721124874455981</c:v>
                </c:pt>
                <c:pt idx="8">
                  <c:v>2.1292266488115374</c:v>
                </c:pt>
                <c:pt idx="9">
                  <c:v>1.3980582524271838</c:v>
                </c:pt>
                <c:pt idx="10">
                  <c:v>1.2695011717442251</c:v>
                </c:pt>
                <c:pt idx="11">
                  <c:v>1.27753598928691</c:v>
                </c:pt>
                <c:pt idx="12">
                  <c:v>1.1088048208905261</c:v>
                </c:pt>
                <c:pt idx="13">
                  <c:v>1.3257448945430197</c:v>
                </c:pt>
                <c:pt idx="14">
                  <c:v>1.6953465015065388</c:v>
                </c:pt>
                <c:pt idx="15">
                  <c:v>1.502510880482089</c:v>
                </c:pt>
                <c:pt idx="16">
                  <c:v>1.4462671576832944</c:v>
                </c:pt>
                <c:pt idx="17">
                  <c:v>1.4382323401406094</c:v>
                </c:pt>
                <c:pt idx="18">
                  <c:v>1.6230331436223637</c:v>
                </c:pt>
                <c:pt idx="19">
                  <c:v>1.526615333110144</c:v>
                </c:pt>
                <c:pt idx="20">
                  <c:v>1.301640441914965</c:v>
                </c:pt>
                <c:pt idx="21">
                  <c:v>0.89989956478071653</c:v>
                </c:pt>
                <c:pt idx="22">
                  <c:v>0.45798459993304719</c:v>
                </c:pt>
                <c:pt idx="23">
                  <c:v>0.28925343153665889</c:v>
                </c:pt>
              </c:numCache>
            </c:numRef>
          </c:val>
          <c:smooth val="0"/>
        </c:ser>
        <c:ser>
          <c:idx val="62"/>
          <c:order val="62"/>
          <c:marker>
            <c:symbol val="none"/>
          </c:marker>
          <c:cat>
            <c:numRef>
              <c:f>C_HOR_L!$G$1:$AD$1</c:f>
              <c:numCache>
                <c:formatCode>@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C_HOR_L!$G$64:$AD$64</c:f>
              <c:numCache>
                <c:formatCode>0.00</c:formatCode>
                <c:ptCount val="24"/>
                <c:pt idx="0">
                  <c:v>0.14141594500491125</c:v>
                </c:pt>
                <c:pt idx="1">
                  <c:v>5.356664583519373E-2</c:v>
                </c:pt>
                <c:pt idx="2">
                  <c:v>3.6425319167931451E-2</c:v>
                </c:pt>
                <c:pt idx="3">
                  <c:v>4.2853316668154465E-2</c:v>
                </c:pt>
                <c:pt idx="4">
                  <c:v>5.9994643335417042E-2</c:v>
                </c:pt>
                <c:pt idx="5">
                  <c:v>0.26783322917596647</c:v>
                </c:pt>
                <c:pt idx="6">
                  <c:v>0.9106329791982859</c:v>
                </c:pt>
                <c:pt idx="7">
                  <c:v>1.6969913400589234</c:v>
                </c:pt>
                <c:pt idx="8">
                  <c:v>1.939112579234006</c:v>
                </c:pt>
                <c:pt idx="9">
                  <c:v>1.4462994375502178</c:v>
                </c:pt>
                <c:pt idx="10">
                  <c:v>1.1591822158735827</c:v>
                </c:pt>
                <c:pt idx="11">
                  <c:v>1.1398982233729118</c:v>
                </c:pt>
                <c:pt idx="12">
                  <c:v>1.2106061958753678</c:v>
                </c:pt>
                <c:pt idx="13">
                  <c:v>1.4248727792161415</c:v>
                </c:pt>
                <c:pt idx="14">
                  <c:v>1.6412820283903304</c:v>
                </c:pt>
                <c:pt idx="15">
                  <c:v>1.6177127042228381</c:v>
                </c:pt>
                <c:pt idx="16">
                  <c:v>1.3734487992143558</c:v>
                </c:pt>
                <c:pt idx="17">
                  <c:v>1.4912954200517821</c:v>
                </c:pt>
                <c:pt idx="18">
                  <c:v>1.6112847067226139</c:v>
                </c:pt>
                <c:pt idx="19">
                  <c:v>1.5084367467190418</c:v>
                </c:pt>
                <c:pt idx="20">
                  <c:v>1.3605928042139166</c:v>
                </c:pt>
                <c:pt idx="21">
                  <c:v>0.94277296669940636</c:v>
                </c:pt>
                <c:pt idx="22">
                  <c:v>0.58923310418712105</c:v>
                </c:pt>
                <c:pt idx="23">
                  <c:v>0.33425587001160811</c:v>
                </c:pt>
              </c:numCache>
            </c:numRef>
          </c:val>
          <c:smooth val="0"/>
        </c:ser>
        <c:ser>
          <c:idx val="63"/>
          <c:order val="63"/>
          <c:marker>
            <c:symbol val="none"/>
          </c:marker>
          <c:cat>
            <c:numRef>
              <c:f>C_HOR_L!$G$1:$AD$1</c:f>
              <c:numCache>
                <c:formatCode>@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C_HOR_L!$G$65:$AD$65</c:f>
              <c:numCache>
                <c:formatCode>0.00</c:formatCode>
                <c:ptCount val="24"/>
                <c:pt idx="0">
                  <c:v>0.25847182248630579</c:v>
                </c:pt>
                <c:pt idx="1">
                  <c:v>0.14928975953950421</c:v>
                </c:pt>
                <c:pt idx="2">
                  <c:v>7.5758982452882803E-2</c:v>
                </c:pt>
                <c:pt idx="3">
                  <c:v>6.2389750255315533E-2</c:v>
                </c:pt>
                <c:pt idx="4">
                  <c:v>6.4617955621576489E-2</c:v>
                </c:pt>
                <c:pt idx="5">
                  <c:v>0.29635131371274986</c:v>
                </c:pt>
                <c:pt idx="6">
                  <c:v>0.98263856652121429</c:v>
                </c:pt>
                <c:pt idx="7">
                  <c:v>1.7669668554451674</c:v>
                </c:pt>
                <c:pt idx="8">
                  <c:v>1.550830934917842</c:v>
                </c:pt>
                <c:pt idx="9">
                  <c:v>1.1787206387522049</c:v>
                </c:pt>
                <c:pt idx="10">
                  <c:v>1.1029616562993132</c:v>
                </c:pt>
                <c:pt idx="11">
                  <c:v>1.1854052548509888</c:v>
                </c:pt>
                <c:pt idx="12">
                  <c:v>1.1965462816822949</c:v>
                </c:pt>
                <c:pt idx="13">
                  <c:v>1.3436078358555381</c:v>
                </c:pt>
                <c:pt idx="14">
                  <c:v>1.3748027109831955</c:v>
                </c:pt>
                <c:pt idx="15">
                  <c:v>1.2054591031473398</c:v>
                </c:pt>
                <c:pt idx="16">
                  <c:v>1.1987744870485562</c:v>
                </c:pt>
                <c:pt idx="17">
                  <c:v>1.4928975953950419</c:v>
                </c:pt>
                <c:pt idx="18">
                  <c:v>1.8249001949679695</c:v>
                </c:pt>
                <c:pt idx="19">
                  <c:v>1.7335437749512583</c:v>
                </c:pt>
                <c:pt idx="20">
                  <c:v>1.4728437470986833</c:v>
                </c:pt>
                <c:pt idx="21">
                  <c:v>1.2032308977810717</c:v>
                </c:pt>
                <c:pt idx="22">
                  <c:v>0.79769752112153003</c:v>
                </c:pt>
                <c:pt idx="23">
                  <c:v>0.48129235911243151</c:v>
                </c:pt>
              </c:numCache>
            </c:numRef>
          </c:val>
          <c:smooth val="0"/>
        </c:ser>
        <c:ser>
          <c:idx val="64"/>
          <c:order val="64"/>
          <c:marker>
            <c:symbol val="none"/>
          </c:marker>
          <c:cat>
            <c:numRef>
              <c:f>C_HOR_L!$G$1:$AD$1</c:f>
              <c:numCache>
                <c:formatCode>@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C_HOR_L!$G$66:$AD$66</c:f>
              <c:numCache>
                <c:formatCode>0.00</c:formatCode>
                <c:ptCount val="24"/>
                <c:pt idx="0">
                  <c:v>0.15862068965517243</c:v>
                </c:pt>
                <c:pt idx="1">
                  <c:v>6.8965517241379323E-2</c:v>
                </c:pt>
                <c:pt idx="2">
                  <c:v>4.8275862068964871E-2</c:v>
                </c:pt>
                <c:pt idx="3">
                  <c:v>7.5862068965517324E-2</c:v>
                </c:pt>
                <c:pt idx="4">
                  <c:v>8.2758620689655227E-2</c:v>
                </c:pt>
                <c:pt idx="5">
                  <c:v>0.35862068965517463</c:v>
                </c:pt>
                <c:pt idx="6">
                  <c:v>1.2896551724137941</c:v>
                </c:pt>
                <c:pt idx="7">
                  <c:v>2.2689655172413969</c:v>
                </c:pt>
                <c:pt idx="8">
                  <c:v>1.7517241379310338</c:v>
                </c:pt>
                <c:pt idx="9">
                  <c:v>1.5034482758620678</c:v>
                </c:pt>
                <c:pt idx="10">
                  <c:v>1.0206896551724038</c:v>
                </c:pt>
                <c:pt idx="11">
                  <c:v>0.95862068965517955</c:v>
                </c:pt>
                <c:pt idx="12">
                  <c:v>0.96551724137931039</c:v>
                </c:pt>
                <c:pt idx="13">
                  <c:v>1.0620689655172484</c:v>
                </c:pt>
                <c:pt idx="14">
                  <c:v>1.3724137931034484</c:v>
                </c:pt>
                <c:pt idx="15">
                  <c:v>1.4551724137931035</c:v>
                </c:pt>
                <c:pt idx="16">
                  <c:v>1.3448275862068981</c:v>
                </c:pt>
                <c:pt idx="17">
                  <c:v>1.5448275862068965</c:v>
                </c:pt>
                <c:pt idx="18">
                  <c:v>1.6689655172413793</c:v>
                </c:pt>
                <c:pt idx="19">
                  <c:v>1.7241379310344829</c:v>
                </c:pt>
                <c:pt idx="20">
                  <c:v>1.3724137931034484</c:v>
                </c:pt>
                <c:pt idx="21">
                  <c:v>0.93103448275862066</c:v>
                </c:pt>
                <c:pt idx="22">
                  <c:v>0.59310344827586159</c:v>
                </c:pt>
                <c:pt idx="23">
                  <c:v>0.37931034482758846</c:v>
                </c:pt>
              </c:numCache>
            </c:numRef>
          </c:val>
          <c:smooth val="0"/>
        </c:ser>
        <c:ser>
          <c:idx val="65"/>
          <c:order val="65"/>
          <c:marker>
            <c:symbol val="none"/>
          </c:marker>
          <c:cat>
            <c:numRef>
              <c:f>C_HOR_L!$G$1:$AD$1</c:f>
              <c:numCache>
                <c:formatCode>@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C_HOR_L!$G$67:$AD$67</c:f>
              <c:numCache>
                <c:formatCode>0.00</c:formatCode>
                <c:ptCount val="24"/>
                <c:pt idx="0">
                  <c:v>0.12816274634456437</c:v>
                </c:pt>
                <c:pt idx="1">
                  <c:v>4.5772409408773113E-2</c:v>
                </c:pt>
                <c:pt idx="2">
                  <c:v>5.1875397329942799E-2</c:v>
                </c:pt>
                <c:pt idx="3">
                  <c:v>4.5772409408773113E-2</c:v>
                </c:pt>
                <c:pt idx="4">
                  <c:v>7.9338842975206714E-2</c:v>
                </c:pt>
                <c:pt idx="5">
                  <c:v>0.30514939605848701</c:v>
                </c:pt>
                <c:pt idx="6">
                  <c:v>1.1137952956134654</c:v>
                </c:pt>
                <c:pt idx="7">
                  <c:v>1.9163382072472979</c:v>
                </c:pt>
                <c:pt idx="8">
                  <c:v>1.6020343293070567</c:v>
                </c:pt>
                <c:pt idx="9">
                  <c:v>1.4433566433566434</c:v>
                </c:pt>
                <c:pt idx="10">
                  <c:v>1.3426573426573427</c:v>
                </c:pt>
                <c:pt idx="11">
                  <c:v>1.3579148124602658</c:v>
                </c:pt>
                <c:pt idx="12">
                  <c:v>1.4189446916719566</c:v>
                </c:pt>
                <c:pt idx="13">
                  <c:v>1.4799745708836618</c:v>
                </c:pt>
                <c:pt idx="14">
                  <c:v>1.4128417037507948</c:v>
                </c:pt>
                <c:pt idx="15">
                  <c:v>1.3396058486967581</c:v>
                </c:pt>
                <c:pt idx="16">
                  <c:v>1.2663699936427211</c:v>
                </c:pt>
                <c:pt idx="17">
                  <c:v>1.5989828353464721</c:v>
                </c:pt>
                <c:pt idx="18">
                  <c:v>1.8400508582326764</c:v>
                </c:pt>
                <c:pt idx="19">
                  <c:v>1.6264462809917428</c:v>
                </c:pt>
                <c:pt idx="20">
                  <c:v>1.0619198982835338</c:v>
                </c:pt>
                <c:pt idx="21">
                  <c:v>0.72930705657979189</c:v>
                </c:pt>
                <c:pt idx="22">
                  <c:v>0.50654799745708845</c:v>
                </c:pt>
                <c:pt idx="23">
                  <c:v>0.28684043229498002</c:v>
                </c:pt>
              </c:numCache>
            </c:numRef>
          </c:val>
          <c:smooth val="0"/>
        </c:ser>
        <c:ser>
          <c:idx val="66"/>
          <c:order val="66"/>
          <c:marker>
            <c:symbol val="none"/>
          </c:marker>
          <c:cat>
            <c:numRef>
              <c:f>C_HOR_L!$G$1:$AD$1</c:f>
              <c:numCache>
                <c:formatCode>@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C_HOR_L!$G$68:$AD$68</c:f>
              <c:numCache>
                <c:formatCode>0.00</c:formatCode>
                <c:ptCount val="24"/>
                <c:pt idx="0">
                  <c:v>9.5854301461778743E-2</c:v>
                </c:pt>
                <c:pt idx="1">
                  <c:v>5.1761322789360145E-2</c:v>
                </c:pt>
                <c:pt idx="2">
                  <c:v>2.3005032350826796E-2</c:v>
                </c:pt>
                <c:pt idx="3">
                  <c:v>3.0673376467769499E-2</c:v>
                </c:pt>
                <c:pt idx="4">
                  <c:v>7.2849269110951381E-2</c:v>
                </c:pt>
                <c:pt idx="5">
                  <c:v>0.4447639587826504</c:v>
                </c:pt>
                <c:pt idx="6">
                  <c:v>1.1636712197459858</c:v>
                </c:pt>
                <c:pt idx="7">
                  <c:v>1.7138749101365918</c:v>
                </c:pt>
                <c:pt idx="8">
                  <c:v>1.664030673376468</c:v>
                </c:pt>
                <c:pt idx="9">
                  <c:v>1.6371914689671698</c:v>
                </c:pt>
                <c:pt idx="10">
                  <c:v>1.470404984423676</c:v>
                </c:pt>
                <c:pt idx="11">
                  <c:v>1.5240833932422717</c:v>
                </c:pt>
                <c:pt idx="12">
                  <c:v>1.6180206086748139</c:v>
                </c:pt>
                <c:pt idx="13">
                  <c:v>1.5355859094176851</c:v>
                </c:pt>
                <c:pt idx="14">
                  <c:v>1.6026839204409378</c:v>
                </c:pt>
                <c:pt idx="15">
                  <c:v>1.6429427270548767</c:v>
                </c:pt>
                <c:pt idx="16">
                  <c:v>1.3304577042894801</c:v>
                </c:pt>
                <c:pt idx="17">
                  <c:v>1.6333572969086987</c:v>
                </c:pt>
                <c:pt idx="18">
                  <c:v>1.6391085549964126</c:v>
                </c:pt>
                <c:pt idx="19">
                  <c:v>1.3074526719386541</c:v>
                </c:pt>
                <c:pt idx="20">
                  <c:v>0.69590222861250961</c:v>
                </c:pt>
                <c:pt idx="21">
                  <c:v>0.53870117421519736</c:v>
                </c:pt>
                <c:pt idx="22">
                  <c:v>0.36999760364246614</c:v>
                </c:pt>
                <c:pt idx="23">
                  <c:v>0.19362568895279178</c:v>
                </c:pt>
              </c:numCache>
            </c:numRef>
          </c:val>
          <c:smooth val="0"/>
        </c:ser>
        <c:ser>
          <c:idx val="67"/>
          <c:order val="67"/>
          <c:marker>
            <c:symbol val="none"/>
          </c:marker>
          <c:cat>
            <c:numRef>
              <c:f>C_HOR_L!$G$1:$AD$1</c:f>
              <c:numCache>
                <c:formatCode>@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C_HOR_L!$G$69:$AD$69</c:f>
              <c:numCache>
                <c:formatCode>0.00</c:formatCode>
                <c:ptCount val="24"/>
                <c:pt idx="0">
                  <c:v>0.14727540500736541</c:v>
                </c:pt>
                <c:pt idx="1">
                  <c:v>7.4619538537064323E-2</c:v>
                </c:pt>
                <c:pt idx="2">
                  <c:v>4.9091801669121422E-2</c:v>
                </c:pt>
                <c:pt idx="3">
                  <c:v>5.4982817869416348E-2</c:v>
                </c:pt>
                <c:pt idx="4">
                  <c:v>0.10014727540500742</c:v>
                </c:pt>
                <c:pt idx="5">
                  <c:v>0.27295041728031438</c:v>
                </c:pt>
                <c:pt idx="6">
                  <c:v>0.96416298478153695</c:v>
                </c:pt>
                <c:pt idx="7">
                  <c:v>1.7594501718213151</c:v>
                </c:pt>
                <c:pt idx="8">
                  <c:v>1.6278841433480609</c:v>
                </c:pt>
                <c:pt idx="9">
                  <c:v>1.470790378006873</c:v>
                </c:pt>
                <c:pt idx="10">
                  <c:v>1.3863524791359931</c:v>
                </c:pt>
                <c:pt idx="11">
                  <c:v>1.4393716249386352</c:v>
                </c:pt>
                <c:pt idx="12">
                  <c:v>1.4766813942071604</c:v>
                </c:pt>
                <c:pt idx="13">
                  <c:v>1.402061855670095</c:v>
                </c:pt>
                <c:pt idx="14">
                  <c:v>1.3549337260677481</c:v>
                </c:pt>
                <c:pt idx="15">
                  <c:v>1.5179185076092292</c:v>
                </c:pt>
                <c:pt idx="16">
                  <c:v>1.3726067746686303</c:v>
                </c:pt>
                <c:pt idx="17">
                  <c:v>1.5611192930780518</c:v>
                </c:pt>
                <c:pt idx="18">
                  <c:v>1.7201767304860101</c:v>
                </c:pt>
                <c:pt idx="19">
                  <c:v>1.4747177221404026</c:v>
                </c:pt>
                <c:pt idx="20">
                  <c:v>1.0643102601865559</c:v>
                </c:pt>
                <c:pt idx="21">
                  <c:v>0.79135984290623451</c:v>
                </c:pt>
                <c:pt idx="22">
                  <c:v>0.56357388316151202</c:v>
                </c:pt>
                <c:pt idx="23">
                  <c:v>0.35346097201767707</c:v>
                </c:pt>
              </c:numCache>
            </c:numRef>
          </c:val>
          <c:smooth val="0"/>
        </c:ser>
        <c:ser>
          <c:idx val="68"/>
          <c:order val="68"/>
          <c:marker>
            <c:symbol val="none"/>
          </c:marker>
          <c:cat>
            <c:numRef>
              <c:f>C_HOR_L!$G$1:$AD$1</c:f>
              <c:numCache>
                <c:formatCode>@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C_HOR_L!$G$70:$AD$70</c:f>
              <c:numCache>
                <c:formatCode>0.00</c:formatCode>
                <c:ptCount val="24"/>
                <c:pt idx="0">
                  <c:v>0.13804886383051426</c:v>
                </c:pt>
                <c:pt idx="1">
                  <c:v>7.7908764736032823E-2</c:v>
                </c:pt>
                <c:pt idx="2">
                  <c:v>4.7838715188792083E-2</c:v>
                </c:pt>
                <c:pt idx="3">
                  <c:v>6.1506919528447113E-2</c:v>
                </c:pt>
                <c:pt idx="4">
                  <c:v>8.0642405603963796E-2</c:v>
                </c:pt>
                <c:pt idx="5">
                  <c:v>0.29113275243464892</c:v>
                </c:pt>
                <c:pt idx="6">
                  <c:v>1.0046130189646336</c:v>
                </c:pt>
                <c:pt idx="7">
                  <c:v>1.8889458397403129</c:v>
                </c:pt>
                <c:pt idx="8">
                  <c:v>1.7358619511361619</c:v>
                </c:pt>
                <c:pt idx="9">
                  <c:v>1.4337946352297808</c:v>
                </c:pt>
                <c:pt idx="10">
                  <c:v>1.297112591833256</c:v>
                </c:pt>
                <c:pt idx="11">
                  <c:v>1.3435844865880744</c:v>
                </c:pt>
                <c:pt idx="12">
                  <c:v>1.4242268921920276</c:v>
                </c:pt>
                <c:pt idx="13">
                  <c:v>1.4447291987015198</c:v>
                </c:pt>
                <c:pt idx="14">
                  <c:v>1.5048692977959877</c:v>
                </c:pt>
                <c:pt idx="15">
                  <c:v>1.495301554758244</c:v>
                </c:pt>
                <c:pt idx="16">
                  <c:v>1.3654536135315223</c:v>
                </c:pt>
                <c:pt idx="17">
                  <c:v>1.6128481120792755</c:v>
                </c:pt>
                <c:pt idx="18">
                  <c:v>1.7044250811549564</c:v>
                </c:pt>
                <c:pt idx="19">
                  <c:v>1.4283273534939338</c:v>
                </c:pt>
                <c:pt idx="20">
                  <c:v>1.0442508115496327</c:v>
                </c:pt>
                <c:pt idx="21">
                  <c:v>0.74218349564325992</c:v>
                </c:pt>
                <c:pt idx="22">
                  <c:v>0.53852725098240217</c:v>
                </c:pt>
                <c:pt idx="23">
                  <c:v>0.29386639330258379</c:v>
                </c:pt>
              </c:numCache>
            </c:numRef>
          </c:val>
          <c:smooth val="0"/>
        </c:ser>
        <c:ser>
          <c:idx val="69"/>
          <c:order val="69"/>
          <c:marker>
            <c:symbol val="none"/>
          </c:marker>
          <c:cat>
            <c:numRef>
              <c:f>C_HOR_L!$G$1:$AD$1</c:f>
              <c:numCache>
                <c:formatCode>@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C_HOR_L!$G$71:$AD$71</c:f>
              <c:numCache>
                <c:formatCode>0.00</c:formatCode>
                <c:ptCount val="24"/>
                <c:pt idx="0">
                  <c:v>9.0225563909774764E-2</c:v>
                </c:pt>
                <c:pt idx="1">
                  <c:v>3.609022556391004E-2</c:v>
                </c:pt>
                <c:pt idx="2">
                  <c:v>3.609022556391004E-2</c:v>
                </c:pt>
                <c:pt idx="3">
                  <c:v>7.2180451127819734E-2</c:v>
                </c:pt>
                <c:pt idx="4">
                  <c:v>5.4135338345864682E-2</c:v>
                </c:pt>
                <c:pt idx="5">
                  <c:v>0.3969924812030115</c:v>
                </c:pt>
                <c:pt idx="6">
                  <c:v>1.1187969924812031</c:v>
                </c:pt>
                <c:pt idx="7">
                  <c:v>1.8406015037593986</c:v>
                </c:pt>
                <c:pt idx="8">
                  <c:v>1.8225563909774436</c:v>
                </c:pt>
                <c:pt idx="9">
                  <c:v>1.7323308270676694</c:v>
                </c:pt>
                <c:pt idx="10">
                  <c:v>1.2631578947368511</c:v>
                </c:pt>
                <c:pt idx="11">
                  <c:v>1.4796992481202866</c:v>
                </c:pt>
                <c:pt idx="12">
                  <c:v>1.4255639097744282</c:v>
                </c:pt>
                <c:pt idx="13">
                  <c:v>1.1909774436090241</c:v>
                </c:pt>
                <c:pt idx="14">
                  <c:v>1.281203007518797</c:v>
                </c:pt>
                <c:pt idx="15">
                  <c:v>1.4796992481202866</c:v>
                </c:pt>
                <c:pt idx="16">
                  <c:v>1.172932330827068</c:v>
                </c:pt>
                <c:pt idx="17">
                  <c:v>1.4616541353383459</c:v>
                </c:pt>
                <c:pt idx="18">
                  <c:v>1.9127819548872267</c:v>
                </c:pt>
                <c:pt idx="19">
                  <c:v>1.5699248120300611</c:v>
                </c:pt>
                <c:pt idx="20">
                  <c:v>1.0285714285714287</c:v>
                </c:pt>
                <c:pt idx="21">
                  <c:v>0.83007518796992452</c:v>
                </c:pt>
                <c:pt idx="22">
                  <c:v>0.41503759398496554</c:v>
                </c:pt>
                <c:pt idx="23">
                  <c:v>0.28872180451127821</c:v>
                </c:pt>
              </c:numCache>
            </c:numRef>
          </c:val>
          <c:smooth val="0"/>
        </c:ser>
        <c:ser>
          <c:idx val="70"/>
          <c:order val="70"/>
          <c:marker>
            <c:symbol val="none"/>
          </c:marker>
          <c:cat>
            <c:numRef>
              <c:f>C_HOR_L!$G$1:$AD$1</c:f>
              <c:numCache>
                <c:formatCode>@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C_HOR_L!$G$72:$AD$72</c:f>
              <c:numCache>
                <c:formatCode>0.00</c:formatCode>
                <c:ptCount val="24"/>
                <c:pt idx="0">
                  <c:v>0.18834720570749372</c:v>
                </c:pt>
                <c:pt idx="1">
                  <c:v>8.2187871581450717E-2</c:v>
                </c:pt>
                <c:pt idx="2">
                  <c:v>5.1367419738407034E-2</c:v>
                </c:pt>
                <c:pt idx="3">
                  <c:v>5.3650416171224742E-2</c:v>
                </c:pt>
                <c:pt idx="4">
                  <c:v>8.1046373365041766E-2</c:v>
                </c:pt>
                <c:pt idx="5">
                  <c:v>0.31961950059453031</c:v>
                </c:pt>
                <c:pt idx="6">
                  <c:v>1.0912722948870393</c:v>
                </c:pt>
                <c:pt idx="7">
                  <c:v>1.4725326991676506</c:v>
                </c:pt>
                <c:pt idx="8">
                  <c:v>1.5638525564803805</c:v>
                </c:pt>
                <c:pt idx="9">
                  <c:v>1.3355529131985804</c:v>
                </c:pt>
                <c:pt idx="10">
                  <c:v>1.1004042806183116</c:v>
                </c:pt>
                <c:pt idx="11">
                  <c:v>1.1757431629013158</c:v>
                </c:pt>
                <c:pt idx="12">
                  <c:v>1.1985731272294888</c:v>
                </c:pt>
                <c:pt idx="13">
                  <c:v>1.4188822829964318</c:v>
                </c:pt>
                <c:pt idx="14">
                  <c:v>1.5798335315101071</c:v>
                </c:pt>
                <c:pt idx="15">
                  <c:v>1.5284661117717084</c:v>
                </c:pt>
                <c:pt idx="16">
                  <c:v>1.3492508917954815</c:v>
                </c:pt>
                <c:pt idx="17">
                  <c:v>1.4371462544589697</c:v>
                </c:pt>
                <c:pt idx="18">
                  <c:v>1.7202378121284179</c:v>
                </c:pt>
                <c:pt idx="19">
                  <c:v>1.6734363852556478</c:v>
                </c:pt>
                <c:pt idx="20">
                  <c:v>1.3549583828775269</c:v>
                </c:pt>
                <c:pt idx="21">
                  <c:v>1.0638763376932219</c:v>
                </c:pt>
                <c:pt idx="22">
                  <c:v>0.75338882282996433</c:v>
                </c:pt>
                <c:pt idx="23">
                  <c:v>0.40637336504161986</c:v>
                </c:pt>
              </c:numCache>
            </c:numRef>
          </c:val>
          <c:smooth val="0"/>
        </c:ser>
        <c:ser>
          <c:idx val="71"/>
          <c:order val="71"/>
          <c:marker>
            <c:symbol val="none"/>
          </c:marker>
          <c:cat>
            <c:numRef>
              <c:f>C_HOR_L!$G$1:$AD$1</c:f>
              <c:numCache>
                <c:formatCode>@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C_HOR_L!$G$73:$AD$73</c:f>
              <c:numCache>
                <c:formatCode>0.00</c:formatCode>
                <c:ptCount val="24"/>
                <c:pt idx="0">
                  <c:v>0.15718757524680937</c:v>
                </c:pt>
                <c:pt idx="1">
                  <c:v>5.6633758728629857E-2</c:v>
                </c:pt>
                <c:pt idx="2">
                  <c:v>4.5075848784011247E-2</c:v>
                </c:pt>
                <c:pt idx="3">
                  <c:v>5.5477967734168084E-2</c:v>
                </c:pt>
                <c:pt idx="4">
                  <c:v>7.8593787623404812E-2</c:v>
                </c:pt>
                <c:pt idx="5">
                  <c:v>0.2646761377317603</c:v>
                </c:pt>
                <c:pt idx="6">
                  <c:v>0.96277389838671235</c:v>
                </c:pt>
                <c:pt idx="7">
                  <c:v>1.8030339513604619</c:v>
                </c:pt>
                <c:pt idx="8">
                  <c:v>1.7810739224656875</c:v>
                </c:pt>
                <c:pt idx="9">
                  <c:v>1.1557909944618361</c:v>
                </c:pt>
                <c:pt idx="10">
                  <c:v>1.0933782807608956</c:v>
                </c:pt>
                <c:pt idx="11">
                  <c:v>1.1407657115338321</c:v>
                </c:pt>
                <c:pt idx="12">
                  <c:v>1.1303635925836744</c:v>
                </c:pt>
                <c:pt idx="13">
                  <c:v>1.3765470744040531</c:v>
                </c:pt>
                <c:pt idx="14">
                  <c:v>1.6319768841801108</c:v>
                </c:pt>
                <c:pt idx="15">
                  <c:v>1.5684083794847101</c:v>
                </c:pt>
                <c:pt idx="16">
                  <c:v>1.3095111967252588</c:v>
                </c:pt>
                <c:pt idx="17">
                  <c:v>1.5949915723573318</c:v>
                </c:pt>
                <c:pt idx="18">
                  <c:v>1.8804719479894052</c:v>
                </c:pt>
                <c:pt idx="19">
                  <c:v>1.7741391764989165</c:v>
                </c:pt>
                <c:pt idx="20">
                  <c:v>1.2933301228027931</c:v>
                </c:pt>
                <c:pt idx="21">
                  <c:v>0.85990849987960505</c:v>
                </c:pt>
                <c:pt idx="22">
                  <c:v>0.5906091981699978</c:v>
                </c:pt>
                <c:pt idx="23">
                  <c:v>0.39528052010595088</c:v>
                </c:pt>
              </c:numCache>
            </c:numRef>
          </c:val>
          <c:smooth val="0"/>
        </c:ser>
        <c:ser>
          <c:idx val="72"/>
          <c:order val="72"/>
          <c:marker>
            <c:symbol val="none"/>
          </c:marker>
          <c:cat>
            <c:numRef>
              <c:f>C_HOR_L!$G$1:$AD$1</c:f>
              <c:numCache>
                <c:formatCode>@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C_HOR_L!$G$74:$AD$74</c:f>
              <c:numCache>
                <c:formatCode>0.00</c:formatCode>
                <c:ptCount val="24"/>
                <c:pt idx="0">
                  <c:v>8.5531004989308657E-2</c:v>
                </c:pt>
                <c:pt idx="1">
                  <c:v>5.7020669992872433E-2</c:v>
                </c:pt>
                <c:pt idx="2">
                  <c:v>2.8510334996436168E-2</c:v>
                </c:pt>
                <c:pt idx="3">
                  <c:v>2.2808267997148992E-2</c:v>
                </c:pt>
                <c:pt idx="4">
                  <c:v>3.4212401995723452E-2</c:v>
                </c:pt>
                <c:pt idx="5">
                  <c:v>0.17106200997861717</c:v>
                </c:pt>
                <c:pt idx="6">
                  <c:v>0.9807555238774055</c:v>
                </c:pt>
                <c:pt idx="7">
                  <c:v>2.5716322166785437</c:v>
                </c:pt>
                <c:pt idx="8">
                  <c:v>2.7198859586600141</c:v>
                </c:pt>
                <c:pt idx="9">
                  <c:v>1.665003563791885</c:v>
                </c:pt>
                <c:pt idx="10">
                  <c:v>1.1461154668567566</c:v>
                </c:pt>
                <c:pt idx="11">
                  <c:v>1.1176051318603064</c:v>
                </c:pt>
                <c:pt idx="12">
                  <c:v>1.0890947968638618</c:v>
                </c:pt>
                <c:pt idx="13">
                  <c:v>1.1689237348538861</c:v>
                </c:pt>
                <c:pt idx="14">
                  <c:v>1.5737704918032787</c:v>
                </c:pt>
                <c:pt idx="15">
                  <c:v>1.2886671418389237</c:v>
                </c:pt>
                <c:pt idx="16">
                  <c:v>1.1974340698503207</c:v>
                </c:pt>
                <c:pt idx="17">
                  <c:v>1.3913043478260858</c:v>
                </c:pt>
                <c:pt idx="18">
                  <c:v>2.0755523877405562</c:v>
                </c:pt>
                <c:pt idx="19">
                  <c:v>1.6478973627940128</c:v>
                </c:pt>
                <c:pt idx="20">
                  <c:v>0.91233071988595338</c:v>
                </c:pt>
                <c:pt idx="21">
                  <c:v>0.51318602993584639</c:v>
                </c:pt>
                <c:pt idx="22">
                  <c:v>0.34212401995723685</c:v>
                </c:pt>
                <c:pt idx="23">
                  <c:v>0.1995723449750535</c:v>
                </c:pt>
              </c:numCache>
            </c:numRef>
          </c:val>
          <c:smooth val="0"/>
        </c:ser>
        <c:ser>
          <c:idx val="73"/>
          <c:order val="73"/>
          <c:marker>
            <c:symbol val="none"/>
          </c:marker>
          <c:cat>
            <c:numRef>
              <c:f>C_HOR_L!$G$1:$AD$1</c:f>
              <c:numCache>
                <c:formatCode>@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C_HOR_L!$G$75:$AD$75</c:f>
              <c:numCache>
                <c:formatCode>0.00</c:formatCode>
                <c:ptCount val="24"/>
                <c:pt idx="0">
                  <c:v>0.10705973622963542</c:v>
                </c:pt>
                <c:pt idx="1">
                  <c:v>8.378588052754074E-2</c:v>
                </c:pt>
                <c:pt idx="2">
                  <c:v>4.189294026377037E-2</c:v>
                </c:pt>
                <c:pt idx="3">
                  <c:v>3.2583397982932652E-2</c:v>
                </c:pt>
                <c:pt idx="4">
                  <c:v>4.6547711404189285E-2</c:v>
                </c:pt>
                <c:pt idx="5">
                  <c:v>0.19550038789759669</c:v>
                </c:pt>
                <c:pt idx="6">
                  <c:v>1.0054305663304888</c:v>
                </c:pt>
                <c:pt idx="7">
                  <c:v>2.3785880527540741</c:v>
                </c:pt>
                <c:pt idx="8">
                  <c:v>2.2622187742435997</c:v>
                </c:pt>
                <c:pt idx="9">
                  <c:v>1.3871217998448337</c:v>
                </c:pt>
                <c:pt idx="10">
                  <c:v>0.97750193948797504</c:v>
                </c:pt>
                <c:pt idx="11">
                  <c:v>1.019394879751746</c:v>
                </c:pt>
                <c:pt idx="12">
                  <c:v>1.0147401086113281</c:v>
                </c:pt>
                <c:pt idx="13">
                  <c:v>1.1776570985259891</c:v>
                </c:pt>
                <c:pt idx="14">
                  <c:v>1.550038789759504</c:v>
                </c:pt>
                <c:pt idx="15">
                  <c:v>1.4988363072148843</c:v>
                </c:pt>
                <c:pt idx="16">
                  <c:v>1.2660977501939488</c:v>
                </c:pt>
                <c:pt idx="17">
                  <c:v>1.5081458494957425</c:v>
                </c:pt>
                <c:pt idx="18">
                  <c:v>1.9689681923972069</c:v>
                </c:pt>
                <c:pt idx="19">
                  <c:v>1.7083010085337473</c:v>
                </c:pt>
                <c:pt idx="20">
                  <c:v>1.1217998448409618</c:v>
                </c:pt>
                <c:pt idx="21">
                  <c:v>0.83785880527541123</c:v>
                </c:pt>
                <c:pt idx="22">
                  <c:v>0.52133436772691299</c:v>
                </c:pt>
                <c:pt idx="23">
                  <c:v>0.28859581070597362</c:v>
                </c:pt>
              </c:numCache>
            </c:numRef>
          </c:val>
          <c:smooth val="0"/>
        </c:ser>
        <c:ser>
          <c:idx val="74"/>
          <c:order val="74"/>
          <c:marker>
            <c:symbol val="none"/>
          </c:marker>
          <c:cat>
            <c:numRef>
              <c:f>C_HOR_L!$G$1:$AD$1</c:f>
              <c:numCache>
                <c:formatCode>@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C_HOR_L!$G$76:$AD$76</c:f>
              <c:numCache>
                <c:formatCode>0.00</c:formatCode>
                <c:ptCount val="24"/>
                <c:pt idx="0">
                  <c:v>0.10895883777239654</c:v>
                </c:pt>
                <c:pt idx="1">
                  <c:v>5.0847457627118814E-2</c:v>
                </c:pt>
                <c:pt idx="2">
                  <c:v>4.3583535108958862E-2</c:v>
                </c:pt>
                <c:pt idx="3">
                  <c:v>2.9055690072639251E-2</c:v>
                </c:pt>
                <c:pt idx="4">
                  <c:v>6.5375302663438273E-2</c:v>
                </c:pt>
                <c:pt idx="5">
                  <c:v>0.41404358353510901</c:v>
                </c:pt>
                <c:pt idx="6">
                  <c:v>1.2276029055690074</c:v>
                </c:pt>
                <c:pt idx="7">
                  <c:v>2.5641646489104435</c:v>
                </c:pt>
                <c:pt idx="8">
                  <c:v>2.6077481840193708</c:v>
                </c:pt>
                <c:pt idx="9">
                  <c:v>1.4382566585956418</c:v>
                </c:pt>
                <c:pt idx="10">
                  <c:v>1.1912832929782082</c:v>
                </c:pt>
                <c:pt idx="11">
                  <c:v>1.2203389830508475</c:v>
                </c:pt>
                <c:pt idx="12">
                  <c:v>1.2058111380145278</c:v>
                </c:pt>
                <c:pt idx="13">
                  <c:v>1.2566585956416465</c:v>
                </c:pt>
                <c:pt idx="14">
                  <c:v>1.4092009685230025</c:v>
                </c:pt>
                <c:pt idx="15">
                  <c:v>1.3728813559322035</c:v>
                </c:pt>
                <c:pt idx="16">
                  <c:v>1.3510895883777241</c:v>
                </c:pt>
                <c:pt idx="17">
                  <c:v>1.5108958837772397</c:v>
                </c:pt>
                <c:pt idx="18">
                  <c:v>1.5544794188861986</c:v>
                </c:pt>
                <c:pt idx="19">
                  <c:v>1.2929782082324377</c:v>
                </c:pt>
                <c:pt idx="20">
                  <c:v>0.84261501210654466</c:v>
                </c:pt>
                <c:pt idx="21">
                  <c:v>0.62469733656174975</c:v>
                </c:pt>
                <c:pt idx="22">
                  <c:v>0.40677966101695118</c:v>
                </c:pt>
                <c:pt idx="23">
                  <c:v>0.21065375302663439</c:v>
                </c:pt>
              </c:numCache>
            </c:numRef>
          </c:val>
          <c:smooth val="0"/>
        </c:ser>
        <c:ser>
          <c:idx val="75"/>
          <c:order val="75"/>
          <c:marker>
            <c:symbol val="none"/>
          </c:marker>
          <c:cat>
            <c:numRef>
              <c:f>C_HOR_L!$G$1:$AD$1</c:f>
              <c:numCache>
                <c:formatCode>@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C_HOR_L!$G$77:$AD$77</c:f>
              <c:numCache>
                <c:formatCode>0.00</c:formatCode>
                <c:ptCount val="24"/>
                <c:pt idx="0">
                  <c:v>5.6892778993435908E-2</c:v>
                </c:pt>
                <c:pt idx="1">
                  <c:v>4.3763676148797129E-2</c:v>
                </c:pt>
                <c:pt idx="2">
                  <c:v>1.7505470459518724E-2</c:v>
                </c:pt>
                <c:pt idx="3">
                  <c:v>2.625820568927819E-2</c:v>
                </c:pt>
                <c:pt idx="4">
                  <c:v>6.5645514223194742E-2</c:v>
                </c:pt>
                <c:pt idx="5">
                  <c:v>0.284463894967179</c:v>
                </c:pt>
                <c:pt idx="6">
                  <c:v>0.98030634573303388</c:v>
                </c:pt>
                <c:pt idx="7">
                  <c:v>2.4113785557986867</c:v>
                </c:pt>
                <c:pt idx="8">
                  <c:v>2.0962800875273602</c:v>
                </c:pt>
                <c:pt idx="9">
                  <c:v>1.6105032822757113</c:v>
                </c:pt>
                <c:pt idx="10">
                  <c:v>1.37855579868709</c:v>
                </c:pt>
                <c:pt idx="11">
                  <c:v>1.4091903719912473</c:v>
                </c:pt>
                <c:pt idx="12">
                  <c:v>1.5054704595185995</c:v>
                </c:pt>
                <c:pt idx="13">
                  <c:v>1.4048140043763677</c:v>
                </c:pt>
                <c:pt idx="14">
                  <c:v>1.3216630196936539</c:v>
                </c:pt>
                <c:pt idx="15">
                  <c:v>1.4310722100656375</c:v>
                </c:pt>
                <c:pt idx="16">
                  <c:v>1.3698030634573304</c:v>
                </c:pt>
                <c:pt idx="17">
                  <c:v>1.6017505470459519</c:v>
                </c:pt>
                <c:pt idx="18">
                  <c:v>1.8424507658643325</c:v>
                </c:pt>
                <c:pt idx="19">
                  <c:v>1.4529540481400438</c:v>
                </c:pt>
                <c:pt idx="20">
                  <c:v>0.84026258205689253</c:v>
                </c:pt>
                <c:pt idx="21">
                  <c:v>0.43763676148796815</c:v>
                </c:pt>
                <c:pt idx="22">
                  <c:v>0.26258205689277897</c:v>
                </c:pt>
                <c:pt idx="23">
                  <c:v>0.14879649890590932</c:v>
                </c:pt>
              </c:numCache>
            </c:numRef>
          </c:val>
          <c:smooth val="0"/>
        </c:ser>
        <c:ser>
          <c:idx val="76"/>
          <c:order val="76"/>
          <c:marker>
            <c:symbol val="none"/>
          </c:marker>
          <c:cat>
            <c:numRef>
              <c:f>C_HOR_L!$G$1:$AD$1</c:f>
              <c:numCache>
                <c:formatCode>@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C_HOR_L!$G$78:$AD$78</c:f>
              <c:numCache>
                <c:formatCode>0.00</c:formatCode>
                <c:ptCount val="24"/>
                <c:pt idx="0">
                  <c:v>0.14210526315789596</c:v>
                </c:pt>
                <c:pt idx="1">
                  <c:v>8.0921052631578977E-2</c:v>
                </c:pt>
                <c:pt idx="2">
                  <c:v>4.5394736842105952E-2</c:v>
                </c:pt>
                <c:pt idx="3">
                  <c:v>4.7368421052632503E-2</c:v>
                </c:pt>
                <c:pt idx="4">
                  <c:v>5.7236842105263155E-2</c:v>
                </c:pt>
                <c:pt idx="5">
                  <c:v>0.21907894736842229</c:v>
                </c:pt>
                <c:pt idx="6">
                  <c:v>0.8763157894736846</c:v>
                </c:pt>
                <c:pt idx="7">
                  <c:v>1.9342105263158054</c:v>
                </c:pt>
                <c:pt idx="8">
                  <c:v>1.8552631578947358</c:v>
                </c:pt>
                <c:pt idx="9">
                  <c:v>1.4960526315789544</c:v>
                </c:pt>
                <c:pt idx="10">
                  <c:v>1.2513157894736842</c:v>
                </c:pt>
                <c:pt idx="11">
                  <c:v>1.2888157894736842</c:v>
                </c:pt>
                <c:pt idx="12">
                  <c:v>1.3460526315789567</c:v>
                </c:pt>
                <c:pt idx="13">
                  <c:v>1.3776315789473679</c:v>
                </c:pt>
                <c:pt idx="14">
                  <c:v>1.4980263157894607</c:v>
                </c:pt>
                <c:pt idx="15">
                  <c:v>1.3559210526315708</c:v>
                </c:pt>
                <c:pt idx="16">
                  <c:v>1.4092105263157901</c:v>
                </c:pt>
                <c:pt idx="17">
                  <c:v>1.5769736842105262</c:v>
                </c:pt>
                <c:pt idx="18">
                  <c:v>1.7328947368420984</c:v>
                </c:pt>
                <c:pt idx="19">
                  <c:v>1.4763157894736842</c:v>
                </c:pt>
                <c:pt idx="20">
                  <c:v>1.1624999999999999</c:v>
                </c:pt>
                <c:pt idx="21">
                  <c:v>0.83092105263158966</c:v>
                </c:pt>
                <c:pt idx="22">
                  <c:v>0.5960526315789475</c:v>
                </c:pt>
                <c:pt idx="23">
                  <c:v>0.34342105263157879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787136"/>
        <c:axId val="37788672"/>
      </c:lineChart>
      <c:catAx>
        <c:axId val="37787136"/>
        <c:scaling>
          <c:orientation val="minMax"/>
        </c:scaling>
        <c:delete val="0"/>
        <c:axPos val="b"/>
        <c:numFmt formatCode="@" sourceLinked="1"/>
        <c:majorTickMark val="none"/>
        <c:minorTickMark val="none"/>
        <c:tickLblPos val="nextTo"/>
        <c:crossAx val="37788672"/>
        <c:crosses val="autoZero"/>
        <c:auto val="1"/>
        <c:lblAlgn val="ctr"/>
        <c:lblOffset val="100"/>
        <c:noMultiLvlLbl val="0"/>
      </c:catAx>
      <c:valAx>
        <c:axId val="37788672"/>
        <c:scaling>
          <c:orientation val="minMax"/>
        </c:scaling>
        <c:delete val="0"/>
        <c:axPos val="l"/>
        <c:majorGridlines/>
        <c:numFmt formatCode="0.0" sourceLinked="0"/>
        <c:majorTickMark val="none"/>
        <c:minorTickMark val="none"/>
        <c:tickLblPos val="nextTo"/>
        <c:spPr>
          <a:ln w="9525">
            <a:noFill/>
          </a:ln>
        </c:spPr>
        <c:crossAx val="3778713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s-ES" dirty="0" err="1" smtClean="0"/>
              <a:t>Hourly</a:t>
            </a:r>
            <a:r>
              <a:rPr lang="es-ES" dirty="0" smtClean="0"/>
              <a:t> </a:t>
            </a:r>
            <a:r>
              <a:rPr lang="es-ES" dirty="0" err="1" smtClean="0"/>
              <a:t>profiles</a:t>
            </a:r>
            <a:r>
              <a:rPr lang="es-ES" dirty="0" smtClean="0"/>
              <a:t> - </a:t>
            </a:r>
            <a:r>
              <a:rPr lang="es-ES" dirty="0" err="1" smtClean="0"/>
              <a:t>Holiday</a:t>
            </a:r>
            <a:endParaRPr lang="es-ES" dirty="0"/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marker>
            <c:symbol val="none"/>
          </c:marker>
          <c:val>
            <c:numRef>
              <c:f>C_HOR_S!$G$35:$AD$35</c:f>
              <c:numCache>
                <c:formatCode>General</c:formatCode>
                <c:ptCount val="24"/>
                <c:pt idx="0">
                  <c:v>0.59</c:v>
                </c:pt>
                <c:pt idx="1">
                  <c:v>0.34</c:v>
                </c:pt>
                <c:pt idx="2">
                  <c:v>0.22</c:v>
                </c:pt>
                <c:pt idx="3">
                  <c:v>0.21000000000000021</c:v>
                </c:pt>
                <c:pt idx="4">
                  <c:v>0.16</c:v>
                </c:pt>
                <c:pt idx="5">
                  <c:v>0.22</c:v>
                </c:pt>
                <c:pt idx="6">
                  <c:v>0.34</c:v>
                </c:pt>
                <c:pt idx="7">
                  <c:v>0.58000000000000007</c:v>
                </c:pt>
                <c:pt idx="8">
                  <c:v>0.76000000000000401</c:v>
                </c:pt>
                <c:pt idx="9">
                  <c:v>0.95000000000000062</c:v>
                </c:pt>
                <c:pt idx="10">
                  <c:v>1.3</c:v>
                </c:pt>
                <c:pt idx="11">
                  <c:v>1.71</c:v>
                </c:pt>
                <c:pt idx="12">
                  <c:v>2.13</c:v>
                </c:pt>
                <c:pt idx="13">
                  <c:v>2.0299999999999998</c:v>
                </c:pt>
                <c:pt idx="14">
                  <c:v>1.6900000000000071</c:v>
                </c:pt>
                <c:pt idx="15">
                  <c:v>0.96000000000000063</c:v>
                </c:pt>
                <c:pt idx="16">
                  <c:v>0.83000000000000063</c:v>
                </c:pt>
                <c:pt idx="17">
                  <c:v>1.03</c:v>
                </c:pt>
                <c:pt idx="18">
                  <c:v>1.29</c:v>
                </c:pt>
                <c:pt idx="19">
                  <c:v>1.5</c:v>
                </c:pt>
                <c:pt idx="20">
                  <c:v>1.48</c:v>
                </c:pt>
                <c:pt idx="21">
                  <c:v>1.49</c:v>
                </c:pt>
                <c:pt idx="22">
                  <c:v>1.27</c:v>
                </c:pt>
                <c:pt idx="23">
                  <c:v>0.92</c:v>
                </c:pt>
              </c:numCache>
            </c:numRef>
          </c:val>
          <c:smooth val="0"/>
        </c:ser>
        <c:ser>
          <c:idx val="1"/>
          <c:order val="1"/>
          <c:marker>
            <c:symbol val="none"/>
          </c:marker>
          <c:val>
            <c:numRef>
              <c:f>C_HOR_S!$G$36:$AD$36</c:f>
              <c:numCache>
                <c:formatCode>General</c:formatCode>
                <c:ptCount val="24"/>
                <c:pt idx="0">
                  <c:v>0.45</c:v>
                </c:pt>
                <c:pt idx="1">
                  <c:v>0.22</c:v>
                </c:pt>
                <c:pt idx="2">
                  <c:v>0.16</c:v>
                </c:pt>
                <c:pt idx="3">
                  <c:v>0.14000000000000001</c:v>
                </c:pt>
                <c:pt idx="4">
                  <c:v>0.12000000000000002</c:v>
                </c:pt>
                <c:pt idx="5">
                  <c:v>0.15000000000000024</c:v>
                </c:pt>
                <c:pt idx="6">
                  <c:v>0.28000000000000008</c:v>
                </c:pt>
                <c:pt idx="7">
                  <c:v>0.45</c:v>
                </c:pt>
                <c:pt idx="8">
                  <c:v>0.72000000000000064</c:v>
                </c:pt>
                <c:pt idx="9">
                  <c:v>1.07</c:v>
                </c:pt>
                <c:pt idx="10">
                  <c:v>1.44</c:v>
                </c:pt>
                <c:pt idx="11">
                  <c:v>1.6</c:v>
                </c:pt>
                <c:pt idx="12">
                  <c:v>1.9700000000000071</c:v>
                </c:pt>
                <c:pt idx="13">
                  <c:v>2.14</c:v>
                </c:pt>
                <c:pt idx="14">
                  <c:v>1.75</c:v>
                </c:pt>
                <c:pt idx="15">
                  <c:v>0.99</c:v>
                </c:pt>
                <c:pt idx="16">
                  <c:v>0.96000000000000063</c:v>
                </c:pt>
                <c:pt idx="17">
                  <c:v>1.46</c:v>
                </c:pt>
                <c:pt idx="18">
                  <c:v>1.5</c:v>
                </c:pt>
                <c:pt idx="19">
                  <c:v>1.6</c:v>
                </c:pt>
                <c:pt idx="20">
                  <c:v>1.680000000000007</c:v>
                </c:pt>
                <c:pt idx="21">
                  <c:v>1.37</c:v>
                </c:pt>
                <c:pt idx="22">
                  <c:v>1.0900000000000001</c:v>
                </c:pt>
                <c:pt idx="23">
                  <c:v>0.70000000000000062</c:v>
                </c:pt>
              </c:numCache>
            </c:numRef>
          </c:val>
          <c:smooth val="0"/>
        </c:ser>
        <c:ser>
          <c:idx val="2"/>
          <c:order val="2"/>
          <c:marker>
            <c:symbol val="none"/>
          </c:marker>
          <c:val>
            <c:numRef>
              <c:f>C_HOR_S!$G$37:$AD$37</c:f>
              <c:numCache>
                <c:formatCode>General</c:formatCode>
                <c:ptCount val="24"/>
                <c:pt idx="0">
                  <c:v>0.5</c:v>
                </c:pt>
                <c:pt idx="1">
                  <c:v>0.25</c:v>
                </c:pt>
                <c:pt idx="2">
                  <c:v>0.22</c:v>
                </c:pt>
                <c:pt idx="3">
                  <c:v>0.13</c:v>
                </c:pt>
                <c:pt idx="4">
                  <c:v>9.0000000000000024E-2</c:v>
                </c:pt>
                <c:pt idx="5">
                  <c:v>0.23</c:v>
                </c:pt>
                <c:pt idx="6">
                  <c:v>0.46</c:v>
                </c:pt>
                <c:pt idx="7">
                  <c:v>0.61000000000000065</c:v>
                </c:pt>
                <c:pt idx="8">
                  <c:v>0.49000000000000032</c:v>
                </c:pt>
                <c:pt idx="9">
                  <c:v>0.75000000000000366</c:v>
                </c:pt>
                <c:pt idx="10">
                  <c:v>0.93</c:v>
                </c:pt>
                <c:pt idx="11">
                  <c:v>1.31</c:v>
                </c:pt>
                <c:pt idx="12">
                  <c:v>1.6</c:v>
                </c:pt>
                <c:pt idx="13">
                  <c:v>1.9800000000000078</c:v>
                </c:pt>
                <c:pt idx="14">
                  <c:v>1.680000000000007</c:v>
                </c:pt>
                <c:pt idx="15">
                  <c:v>0.97000000000000064</c:v>
                </c:pt>
                <c:pt idx="16">
                  <c:v>1.05</c:v>
                </c:pt>
                <c:pt idx="17">
                  <c:v>1.29</c:v>
                </c:pt>
                <c:pt idx="18">
                  <c:v>1.54</c:v>
                </c:pt>
                <c:pt idx="19">
                  <c:v>1.8900000000000001</c:v>
                </c:pt>
                <c:pt idx="20">
                  <c:v>1.9500000000000071</c:v>
                </c:pt>
                <c:pt idx="21">
                  <c:v>1.9600000000000071</c:v>
                </c:pt>
                <c:pt idx="22">
                  <c:v>1.3900000000000001</c:v>
                </c:pt>
                <c:pt idx="23">
                  <c:v>0.74000000000000354</c:v>
                </c:pt>
              </c:numCache>
            </c:numRef>
          </c:val>
          <c:smooth val="0"/>
        </c:ser>
        <c:ser>
          <c:idx val="3"/>
          <c:order val="3"/>
          <c:marker>
            <c:symbol val="none"/>
          </c:marker>
          <c:val>
            <c:numRef>
              <c:f>C_HOR_S!$G$38:$AD$38</c:f>
              <c:numCache>
                <c:formatCode>General</c:formatCode>
                <c:ptCount val="24"/>
                <c:pt idx="0">
                  <c:v>0.41000000000000031</c:v>
                </c:pt>
                <c:pt idx="1">
                  <c:v>0.22</c:v>
                </c:pt>
                <c:pt idx="2">
                  <c:v>0.2</c:v>
                </c:pt>
                <c:pt idx="3">
                  <c:v>0.13</c:v>
                </c:pt>
                <c:pt idx="4">
                  <c:v>0.11</c:v>
                </c:pt>
                <c:pt idx="5">
                  <c:v>0.2</c:v>
                </c:pt>
                <c:pt idx="6">
                  <c:v>0.47000000000000008</c:v>
                </c:pt>
                <c:pt idx="7">
                  <c:v>0.65000000000000413</c:v>
                </c:pt>
                <c:pt idx="8">
                  <c:v>0.66000000000000458</c:v>
                </c:pt>
                <c:pt idx="9">
                  <c:v>1.0900000000000001</c:v>
                </c:pt>
                <c:pt idx="10">
                  <c:v>1.33</c:v>
                </c:pt>
                <c:pt idx="11">
                  <c:v>1.53</c:v>
                </c:pt>
                <c:pt idx="12">
                  <c:v>1.930000000000007</c:v>
                </c:pt>
                <c:pt idx="13">
                  <c:v>1.9100000000000001</c:v>
                </c:pt>
                <c:pt idx="14">
                  <c:v>1.77</c:v>
                </c:pt>
                <c:pt idx="15">
                  <c:v>1.04</c:v>
                </c:pt>
                <c:pt idx="16">
                  <c:v>1.02</c:v>
                </c:pt>
                <c:pt idx="17">
                  <c:v>1.25</c:v>
                </c:pt>
                <c:pt idx="18">
                  <c:v>1.59</c:v>
                </c:pt>
                <c:pt idx="19">
                  <c:v>1.47</c:v>
                </c:pt>
                <c:pt idx="20">
                  <c:v>1.55</c:v>
                </c:pt>
                <c:pt idx="21">
                  <c:v>1.6500000000000001</c:v>
                </c:pt>
                <c:pt idx="22">
                  <c:v>1.1700000000000021</c:v>
                </c:pt>
                <c:pt idx="23">
                  <c:v>0.64000000000000401</c:v>
                </c:pt>
              </c:numCache>
            </c:numRef>
          </c:val>
          <c:smooth val="0"/>
        </c:ser>
        <c:ser>
          <c:idx val="4"/>
          <c:order val="4"/>
          <c:marker>
            <c:symbol val="none"/>
          </c:marker>
          <c:val>
            <c:numRef>
              <c:f>C_HOR_S!$G$39:$AD$39</c:f>
              <c:numCache>
                <c:formatCode>General</c:formatCode>
                <c:ptCount val="24"/>
                <c:pt idx="0">
                  <c:v>0.42000000000000032</c:v>
                </c:pt>
                <c:pt idx="1">
                  <c:v>0.32000000000000201</c:v>
                </c:pt>
                <c:pt idx="2">
                  <c:v>0.14000000000000001</c:v>
                </c:pt>
                <c:pt idx="3">
                  <c:v>0.13</c:v>
                </c:pt>
                <c:pt idx="4">
                  <c:v>0.19</c:v>
                </c:pt>
                <c:pt idx="5">
                  <c:v>0.27</c:v>
                </c:pt>
                <c:pt idx="6">
                  <c:v>0.51</c:v>
                </c:pt>
                <c:pt idx="7">
                  <c:v>0.55000000000000004</c:v>
                </c:pt>
                <c:pt idx="8">
                  <c:v>0.54</c:v>
                </c:pt>
                <c:pt idx="9">
                  <c:v>0.75000000000000366</c:v>
                </c:pt>
                <c:pt idx="10">
                  <c:v>1.28</c:v>
                </c:pt>
                <c:pt idx="11">
                  <c:v>1.5</c:v>
                </c:pt>
                <c:pt idx="12">
                  <c:v>2.0099999999999998</c:v>
                </c:pt>
                <c:pt idx="13">
                  <c:v>1.8800000000000001</c:v>
                </c:pt>
                <c:pt idx="14">
                  <c:v>1.56</c:v>
                </c:pt>
                <c:pt idx="15">
                  <c:v>1.24</c:v>
                </c:pt>
                <c:pt idx="16">
                  <c:v>1.1700000000000021</c:v>
                </c:pt>
                <c:pt idx="17">
                  <c:v>1.34</c:v>
                </c:pt>
                <c:pt idx="18">
                  <c:v>1.6700000000000021</c:v>
                </c:pt>
                <c:pt idx="19">
                  <c:v>1.6300000000000001</c:v>
                </c:pt>
                <c:pt idx="20">
                  <c:v>1.62</c:v>
                </c:pt>
                <c:pt idx="21">
                  <c:v>1.36</c:v>
                </c:pt>
                <c:pt idx="22">
                  <c:v>1.1499999999999921</c:v>
                </c:pt>
                <c:pt idx="23">
                  <c:v>0.76000000000000401</c:v>
                </c:pt>
              </c:numCache>
            </c:numRef>
          </c:val>
          <c:smooth val="0"/>
        </c:ser>
        <c:ser>
          <c:idx val="5"/>
          <c:order val="5"/>
          <c:marker>
            <c:symbol val="none"/>
          </c:marker>
          <c:val>
            <c:numRef>
              <c:f>C_HOR_S!$G$40:$AD$40</c:f>
              <c:numCache>
                <c:formatCode>General</c:formatCode>
                <c:ptCount val="24"/>
                <c:pt idx="0">
                  <c:v>0.30000000000000032</c:v>
                </c:pt>
                <c:pt idx="1">
                  <c:v>0.2</c:v>
                </c:pt>
                <c:pt idx="2">
                  <c:v>0.21000000000000021</c:v>
                </c:pt>
                <c:pt idx="3">
                  <c:v>0.17</c:v>
                </c:pt>
                <c:pt idx="4">
                  <c:v>0.15000000000000024</c:v>
                </c:pt>
                <c:pt idx="5">
                  <c:v>0.22</c:v>
                </c:pt>
                <c:pt idx="6">
                  <c:v>0.43000000000000038</c:v>
                </c:pt>
                <c:pt idx="7">
                  <c:v>0.85000000000000064</c:v>
                </c:pt>
                <c:pt idx="8">
                  <c:v>0.89</c:v>
                </c:pt>
                <c:pt idx="9">
                  <c:v>1.0900000000000001</c:v>
                </c:pt>
                <c:pt idx="10">
                  <c:v>1.43</c:v>
                </c:pt>
                <c:pt idx="11">
                  <c:v>1.47</c:v>
                </c:pt>
                <c:pt idx="12">
                  <c:v>1.7</c:v>
                </c:pt>
                <c:pt idx="13">
                  <c:v>1.9600000000000071</c:v>
                </c:pt>
                <c:pt idx="14">
                  <c:v>1.74</c:v>
                </c:pt>
                <c:pt idx="15">
                  <c:v>1.1700000000000021</c:v>
                </c:pt>
                <c:pt idx="16">
                  <c:v>1.1700000000000021</c:v>
                </c:pt>
                <c:pt idx="17">
                  <c:v>1.32</c:v>
                </c:pt>
                <c:pt idx="18">
                  <c:v>1.44</c:v>
                </c:pt>
                <c:pt idx="19">
                  <c:v>1.77</c:v>
                </c:pt>
                <c:pt idx="20">
                  <c:v>1.6400000000000001</c:v>
                </c:pt>
                <c:pt idx="21">
                  <c:v>1.26</c:v>
                </c:pt>
                <c:pt idx="22">
                  <c:v>0.87000000000000355</c:v>
                </c:pt>
                <c:pt idx="23">
                  <c:v>0.56000000000000005</c:v>
                </c:pt>
              </c:numCache>
            </c:numRef>
          </c:val>
          <c:smooth val="0"/>
        </c:ser>
        <c:ser>
          <c:idx val="6"/>
          <c:order val="6"/>
          <c:marker>
            <c:symbol val="none"/>
          </c:marker>
          <c:val>
            <c:numRef>
              <c:f>C_HOR_S!$G$41:$AD$41</c:f>
              <c:numCache>
                <c:formatCode>General</c:formatCode>
                <c:ptCount val="24"/>
                <c:pt idx="0">
                  <c:v>0.56000000000000005</c:v>
                </c:pt>
                <c:pt idx="1">
                  <c:v>0.4</c:v>
                </c:pt>
                <c:pt idx="2">
                  <c:v>0.26</c:v>
                </c:pt>
                <c:pt idx="3">
                  <c:v>0.22</c:v>
                </c:pt>
                <c:pt idx="4">
                  <c:v>0.17</c:v>
                </c:pt>
                <c:pt idx="5">
                  <c:v>0.31000000000000177</c:v>
                </c:pt>
                <c:pt idx="6">
                  <c:v>0.56999999999999995</c:v>
                </c:pt>
                <c:pt idx="7">
                  <c:v>0.70000000000000062</c:v>
                </c:pt>
                <c:pt idx="8">
                  <c:v>0.88</c:v>
                </c:pt>
                <c:pt idx="9">
                  <c:v>1.05</c:v>
                </c:pt>
                <c:pt idx="10">
                  <c:v>1.32</c:v>
                </c:pt>
                <c:pt idx="11">
                  <c:v>1.54</c:v>
                </c:pt>
                <c:pt idx="12">
                  <c:v>1.61</c:v>
                </c:pt>
                <c:pt idx="13">
                  <c:v>1.75</c:v>
                </c:pt>
                <c:pt idx="14">
                  <c:v>1.680000000000007</c:v>
                </c:pt>
                <c:pt idx="15">
                  <c:v>1.01</c:v>
                </c:pt>
                <c:pt idx="16">
                  <c:v>0.97000000000000064</c:v>
                </c:pt>
                <c:pt idx="17">
                  <c:v>1.23</c:v>
                </c:pt>
                <c:pt idx="18">
                  <c:v>1.43</c:v>
                </c:pt>
                <c:pt idx="19">
                  <c:v>1.5</c:v>
                </c:pt>
                <c:pt idx="20">
                  <c:v>1.49</c:v>
                </c:pt>
                <c:pt idx="21">
                  <c:v>1.3</c:v>
                </c:pt>
                <c:pt idx="22">
                  <c:v>1.0900000000000001</c:v>
                </c:pt>
                <c:pt idx="23">
                  <c:v>0.94000000000000061</c:v>
                </c:pt>
              </c:numCache>
            </c:numRef>
          </c:val>
          <c:smooth val="0"/>
        </c:ser>
        <c:ser>
          <c:idx val="7"/>
          <c:order val="7"/>
          <c:marker>
            <c:symbol val="none"/>
          </c:marker>
          <c:val>
            <c:numRef>
              <c:f>C_HOR_S!$G$42:$AD$42</c:f>
              <c:numCache>
                <c:formatCode>General</c:formatCode>
                <c:ptCount val="24"/>
                <c:pt idx="0">
                  <c:v>0.32000000000000201</c:v>
                </c:pt>
                <c:pt idx="1">
                  <c:v>0.18000000000000024</c:v>
                </c:pt>
                <c:pt idx="2">
                  <c:v>0.14000000000000001</c:v>
                </c:pt>
                <c:pt idx="3">
                  <c:v>0.13</c:v>
                </c:pt>
                <c:pt idx="4">
                  <c:v>0.16</c:v>
                </c:pt>
                <c:pt idx="5">
                  <c:v>0.23</c:v>
                </c:pt>
                <c:pt idx="6">
                  <c:v>0.55000000000000004</c:v>
                </c:pt>
                <c:pt idx="7">
                  <c:v>0.71000000000000063</c:v>
                </c:pt>
                <c:pt idx="8">
                  <c:v>0.86000000000000065</c:v>
                </c:pt>
                <c:pt idx="9">
                  <c:v>1.1100000000000001</c:v>
                </c:pt>
                <c:pt idx="10">
                  <c:v>1.43</c:v>
                </c:pt>
                <c:pt idx="11">
                  <c:v>1.84</c:v>
                </c:pt>
                <c:pt idx="12">
                  <c:v>1.930000000000007</c:v>
                </c:pt>
                <c:pt idx="13">
                  <c:v>2.08</c:v>
                </c:pt>
                <c:pt idx="14">
                  <c:v>1.9000000000000001</c:v>
                </c:pt>
                <c:pt idx="15">
                  <c:v>1.07</c:v>
                </c:pt>
                <c:pt idx="16">
                  <c:v>1.04</c:v>
                </c:pt>
                <c:pt idx="17">
                  <c:v>1.36</c:v>
                </c:pt>
                <c:pt idx="18">
                  <c:v>1.6300000000000001</c:v>
                </c:pt>
                <c:pt idx="19">
                  <c:v>1.680000000000007</c:v>
                </c:pt>
                <c:pt idx="20">
                  <c:v>1.51</c:v>
                </c:pt>
                <c:pt idx="21">
                  <c:v>1.1499999999999921</c:v>
                </c:pt>
                <c:pt idx="22">
                  <c:v>0.58000000000000007</c:v>
                </c:pt>
                <c:pt idx="23">
                  <c:v>0.4</c:v>
                </c:pt>
              </c:numCache>
            </c:numRef>
          </c:val>
          <c:smooth val="0"/>
        </c:ser>
        <c:ser>
          <c:idx val="8"/>
          <c:order val="8"/>
          <c:marker>
            <c:symbol val="none"/>
          </c:marker>
          <c:val>
            <c:numRef>
              <c:f>C_HOR_S!$G$43:$AD$43</c:f>
              <c:numCache>
                <c:formatCode>0.00</c:formatCode>
                <c:ptCount val="24"/>
                <c:pt idx="0">
                  <c:v>0.49136549759658182</c:v>
                </c:pt>
                <c:pt idx="1">
                  <c:v>0.34609222004628809</c:v>
                </c:pt>
                <c:pt idx="2">
                  <c:v>0.20081894249599588</c:v>
                </c:pt>
                <c:pt idx="3">
                  <c:v>0.15809150792237894</c:v>
                </c:pt>
                <c:pt idx="4">
                  <c:v>0.11963681680612427</c:v>
                </c:pt>
                <c:pt idx="5">
                  <c:v>0.22645540324016394</c:v>
                </c:pt>
                <c:pt idx="6">
                  <c:v>0.49136549759658182</c:v>
                </c:pt>
                <c:pt idx="7">
                  <c:v>0.67509346626313782</c:v>
                </c:pt>
                <c:pt idx="8">
                  <c:v>0.82891223072814668</c:v>
                </c:pt>
                <c:pt idx="9">
                  <c:v>1.1920954246038953</c:v>
                </c:pt>
                <c:pt idx="10">
                  <c:v>1.4270963147587679</c:v>
                </c:pt>
                <c:pt idx="11">
                  <c:v>1.657824461456294</c:v>
                </c:pt>
                <c:pt idx="12">
                  <c:v>1.7774612782624035</c:v>
                </c:pt>
                <c:pt idx="13">
                  <c:v>1.6791881787431093</c:v>
                </c:pt>
                <c:pt idx="14">
                  <c:v>1.354459675983622</c:v>
                </c:pt>
                <c:pt idx="15">
                  <c:v>0.87163966530176262</c:v>
                </c:pt>
                <c:pt idx="16">
                  <c:v>0.96564002136372273</c:v>
                </c:pt>
                <c:pt idx="17">
                  <c:v>1.3501869325262703</c:v>
                </c:pt>
                <c:pt idx="18">
                  <c:v>1.5723695923090546</c:v>
                </c:pt>
                <c:pt idx="19">
                  <c:v>1.9184618123553498</c:v>
                </c:pt>
                <c:pt idx="20">
                  <c:v>1.6364607441694856</c:v>
                </c:pt>
                <c:pt idx="21">
                  <c:v>1.3160049848673669</c:v>
                </c:pt>
                <c:pt idx="22">
                  <c:v>1.0382766601388642</c:v>
                </c:pt>
                <c:pt idx="23">
                  <c:v>0.70500267046466092</c:v>
                </c:pt>
              </c:numCache>
            </c:numRef>
          </c:val>
          <c:smooth val="0"/>
        </c:ser>
        <c:ser>
          <c:idx val="9"/>
          <c:order val="9"/>
          <c:marker>
            <c:symbol val="none"/>
          </c:marker>
          <c:val>
            <c:numRef>
              <c:f>C_HOR_S!$G$44:$AD$44</c:f>
              <c:numCache>
                <c:formatCode>General</c:formatCode>
                <c:ptCount val="24"/>
                <c:pt idx="0">
                  <c:v>0.5</c:v>
                </c:pt>
                <c:pt idx="1">
                  <c:v>0.31000000000000177</c:v>
                </c:pt>
                <c:pt idx="2">
                  <c:v>0.18000000000000024</c:v>
                </c:pt>
                <c:pt idx="3">
                  <c:v>0.14000000000000001</c:v>
                </c:pt>
                <c:pt idx="4">
                  <c:v>0.16</c:v>
                </c:pt>
                <c:pt idx="5">
                  <c:v>0.2</c:v>
                </c:pt>
                <c:pt idx="6">
                  <c:v>0.380000000000002</c:v>
                </c:pt>
                <c:pt idx="7">
                  <c:v>0.73000000000000065</c:v>
                </c:pt>
                <c:pt idx="8">
                  <c:v>0.9</c:v>
                </c:pt>
                <c:pt idx="9">
                  <c:v>1.01</c:v>
                </c:pt>
                <c:pt idx="10">
                  <c:v>1.29</c:v>
                </c:pt>
                <c:pt idx="11">
                  <c:v>1.51</c:v>
                </c:pt>
                <c:pt idx="12">
                  <c:v>1.6400000000000001</c:v>
                </c:pt>
                <c:pt idx="13">
                  <c:v>1.85</c:v>
                </c:pt>
                <c:pt idx="14">
                  <c:v>1.9000000000000001</c:v>
                </c:pt>
                <c:pt idx="15">
                  <c:v>1.02</c:v>
                </c:pt>
                <c:pt idx="16">
                  <c:v>0.89</c:v>
                </c:pt>
                <c:pt idx="17">
                  <c:v>1.22</c:v>
                </c:pt>
                <c:pt idx="18">
                  <c:v>1.43</c:v>
                </c:pt>
                <c:pt idx="19">
                  <c:v>1.72</c:v>
                </c:pt>
                <c:pt idx="20">
                  <c:v>1.59</c:v>
                </c:pt>
                <c:pt idx="21">
                  <c:v>1.34</c:v>
                </c:pt>
                <c:pt idx="22">
                  <c:v>1.180000000000007</c:v>
                </c:pt>
                <c:pt idx="23">
                  <c:v>0.93</c:v>
                </c:pt>
              </c:numCache>
            </c:numRef>
          </c:val>
          <c:smooth val="0"/>
        </c:ser>
        <c:ser>
          <c:idx val="10"/>
          <c:order val="10"/>
          <c:marker>
            <c:symbol val="none"/>
          </c:marker>
          <c:val>
            <c:numRef>
              <c:f>C_HOR_S!$G$45:$AD$45</c:f>
              <c:numCache>
                <c:formatCode>General</c:formatCode>
                <c:ptCount val="24"/>
                <c:pt idx="0">
                  <c:v>0.630000000000004</c:v>
                </c:pt>
                <c:pt idx="1">
                  <c:v>0.34</c:v>
                </c:pt>
                <c:pt idx="2">
                  <c:v>0.21000000000000021</c:v>
                </c:pt>
                <c:pt idx="3">
                  <c:v>0.21000000000000021</c:v>
                </c:pt>
                <c:pt idx="4">
                  <c:v>0.25</c:v>
                </c:pt>
                <c:pt idx="5">
                  <c:v>0.29000000000000031</c:v>
                </c:pt>
                <c:pt idx="6">
                  <c:v>0.34</c:v>
                </c:pt>
                <c:pt idx="7">
                  <c:v>0.55000000000000004</c:v>
                </c:pt>
                <c:pt idx="8">
                  <c:v>0.70000000000000062</c:v>
                </c:pt>
                <c:pt idx="9">
                  <c:v>0.95000000000000062</c:v>
                </c:pt>
                <c:pt idx="10">
                  <c:v>1.47</c:v>
                </c:pt>
                <c:pt idx="11">
                  <c:v>1.76</c:v>
                </c:pt>
                <c:pt idx="12">
                  <c:v>1.83</c:v>
                </c:pt>
                <c:pt idx="13">
                  <c:v>2.09</c:v>
                </c:pt>
                <c:pt idx="14">
                  <c:v>1.6700000000000021</c:v>
                </c:pt>
                <c:pt idx="15">
                  <c:v>0.9</c:v>
                </c:pt>
                <c:pt idx="16">
                  <c:v>0.97000000000000064</c:v>
                </c:pt>
                <c:pt idx="17">
                  <c:v>1.1399999999999921</c:v>
                </c:pt>
                <c:pt idx="18">
                  <c:v>1.45</c:v>
                </c:pt>
                <c:pt idx="19">
                  <c:v>1.86</c:v>
                </c:pt>
                <c:pt idx="20">
                  <c:v>1.76</c:v>
                </c:pt>
                <c:pt idx="21">
                  <c:v>1.1100000000000001</c:v>
                </c:pt>
                <c:pt idx="22">
                  <c:v>0.85000000000000064</c:v>
                </c:pt>
                <c:pt idx="23">
                  <c:v>0.69000000000000061</c:v>
                </c:pt>
              </c:numCache>
            </c:numRef>
          </c:val>
          <c:smooth val="0"/>
        </c:ser>
        <c:ser>
          <c:idx val="11"/>
          <c:order val="11"/>
          <c:marker>
            <c:symbol val="none"/>
          </c:marker>
          <c:val>
            <c:numRef>
              <c:f>C_HOR_S!$G$46:$AD$46</c:f>
              <c:numCache>
                <c:formatCode>General</c:formatCode>
                <c:ptCount val="24"/>
                <c:pt idx="0">
                  <c:v>0.59</c:v>
                </c:pt>
                <c:pt idx="1">
                  <c:v>0.30000000000000032</c:v>
                </c:pt>
                <c:pt idx="2">
                  <c:v>0.22</c:v>
                </c:pt>
                <c:pt idx="3">
                  <c:v>0.12000000000000002</c:v>
                </c:pt>
                <c:pt idx="4">
                  <c:v>0.17</c:v>
                </c:pt>
                <c:pt idx="5">
                  <c:v>0.36000000000000032</c:v>
                </c:pt>
                <c:pt idx="6">
                  <c:v>0.47000000000000008</c:v>
                </c:pt>
                <c:pt idx="7">
                  <c:v>0.61000000000000065</c:v>
                </c:pt>
                <c:pt idx="8">
                  <c:v>0.87000000000000355</c:v>
                </c:pt>
                <c:pt idx="9">
                  <c:v>1.1399999999999921</c:v>
                </c:pt>
                <c:pt idx="10">
                  <c:v>1.180000000000007</c:v>
                </c:pt>
                <c:pt idx="11">
                  <c:v>1.47</c:v>
                </c:pt>
                <c:pt idx="12">
                  <c:v>1.56</c:v>
                </c:pt>
                <c:pt idx="13">
                  <c:v>2.2000000000000002</c:v>
                </c:pt>
                <c:pt idx="14">
                  <c:v>1.6600000000000001</c:v>
                </c:pt>
                <c:pt idx="15">
                  <c:v>1</c:v>
                </c:pt>
                <c:pt idx="16">
                  <c:v>1.08</c:v>
                </c:pt>
                <c:pt idx="17">
                  <c:v>1.48</c:v>
                </c:pt>
                <c:pt idx="18">
                  <c:v>1.32</c:v>
                </c:pt>
                <c:pt idx="19">
                  <c:v>1.680000000000007</c:v>
                </c:pt>
                <c:pt idx="20">
                  <c:v>1.680000000000007</c:v>
                </c:pt>
                <c:pt idx="21">
                  <c:v>1.42</c:v>
                </c:pt>
                <c:pt idx="22">
                  <c:v>0.78</c:v>
                </c:pt>
                <c:pt idx="23">
                  <c:v>0.64000000000000401</c:v>
                </c:pt>
              </c:numCache>
            </c:numRef>
          </c:val>
          <c:smooth val="0"/>
        </c:ser>
        <c:ser>
          <c:idx val="12"/>
          <c:order val="12"/>
          <c:marker>
            <c:symbol val="none"/>
          </c:marker>
          <c:val>
            <c:numRef>
              <c:f>C_HOR_S!$G$47:$AD$47</c:f>
              <c:numCache>
                <c:formatCode>General</c:formatCode>
                <c:ptCount val="24"/>
                <c:pt idx="0">
                  <c:v>0.44</c:v>
                </c:pt>
                <c:pt idx="1">
                  <c:v>0.27</c:v>
                </c:pt>
                <c:pt idx="2">
                  <c:v>0.19</c:v>
                </c:pt>
                <c:pt idx="3">
                  <c:v>0.16</c:v>
                </c:pt>
                <c:pt idx="4">
                  <c:v>0.12000000000000002</c:v>
                </c:pt>
                <c:pt idx="5">
                  <c:v>0.17</c:v>
                </c:pt>
                <c:pt idx="6">
                  <c:v>0.35000000000000031</c:v>
                </c:pt>
                <c:pt idx="7">
                  <c:v>0.66000000000000458</c:v>
                </c:pt>
                <c:pt idx="8">
                  <c:v>0.9</c:v>
                </c:pt>
                <c:pt idx="9">
                  <c:v>1.1499999999999921</c:v>
                </c:pt>
                <c:pt idx="10">
                  <c:v>1.48</c:v>
                </c:pt>
                <c:pt idx="11">
                  <c:v>1.6700000000000021</c:v>
                </c:pt>
                <c:pt idx="12">
                  <c:v>1.73</c:v>
                </c:pt>
                <c:pt idx="13">
                  <c:v>1.8800000000000001</c:v>
                </c:pt>
                <c:pt idx="14">
                  <c:v>1.72</c:v>
                </c:pt>
                <c:pt idx="15">
                  <c:v>1.180000000000007</c:v>
                </c:pt>
                <c:pt idx="16">
                  <c:v>1.07</c:v>
                </c:pt>
                <c:pt idx="17">
                  <c:v>1.36</c:v>
                </c:pt>
                <c:pt idx="18">
                  <c:v>1.53</c:v>
                </c:pt>
                <c:pt idx="19">
                  <c:v>1.61</c:v>
                </c:pt>
                <c:pt idx="20">
                  <c:v>1.49</c:v>
                </c:pt>
                <c:pt idx="21">
                  <c:v>1.25</c:v>
                </c:pt>
                <c:pt idx="22">
                  <c:v>0.96000000000000063</c:v>
                </c:pt>
                <c:pt idx="23">
                  <c:v>0.630000000000004</c:v>
                </c:pt>
              </c:numCache>
            </c:numRef>
          </c:val>
          <c:smooth val="0"/>
        </c:ser>
        <c:ser>
          <c:idx val="13"/>
          <c:order val="13"/>
          <c:marker>
            <c:symbol val="none"/>
          </c:marker>
          <c:val>
            <c:numRef>
              <c:f>C_HOR_S!$G$48:$AD$48</c:f>
              <c:numCache>
                <c:formatCode>General</c:formatCode>
                <c:ptCount val="24"/>
                <c:pt idx="0">
                  <c:v>0.47000000000000008</c:v>
                </c:pt>
                <c:pt idx="1">
                  <c:v>0.35000000000000031</c:v>
                </c:pt>
                <c:pt idx="2">
                  <c:v>0.2</c:v>
                </c:pt>
                <c:pt idx="3">
                  <c:v>0.16</c:v>
                </c:pt>
                <c:pt idx="4">
                  <c:v>0.16</c:v>
                </c:pt>
                <c:pt idx="5">
                  <c:v>0.19</c:v>
                </c:pt>
                <c:pt idx="6">
                  <c:v>0.45</c:v>
                </c:pt>
                <c:pt idx="7">
                  <c:v>0.54</c:v>
                </c:pt>
                <c:pt idx="8">
                  <c:v>0.81</c:v>
                </c:pt>
                <c:pt idx="9">
                  <c:v>1.1200000000000001</c:v>
                </c:pt>
                <c:pt idx="10">
                  <c:v>1.37</c:v>
                </c:pt>
                <c:pt idx="11">
                  <c:v>1.6500000000000001</c:v>
                </c:pt>
                <c:pt idx="12">
                  <c:v>1.9100000000000001</c:v>
                </c:pt>
                <c:pt idx="13">
                  <c:v>2.09</c:v>
                </c:pt>
                <c:pt idx="14">
                  <c:v>1.6</c:v>
                </c:pt>
                <c:pt idx="15">
                  <c:v>1.01</c:v>
                </c:pt>
                <c:pt idx="16">
                  <c:v>1.08</c:v>
                </c:pt>
                <c:pt idx="17">
                  <c:v>1.24</c:v>
                </c:pt>
                <c:pt idx="18">
                  <c:v>1.55</c:v>
                </c:pt>
                <c:pt idx="19">
                  <c:v>1.57</c:v>
                </c:pt>
                <c:pt idx="20">
                  <c:v>1.6300000000000001</c:v>
                </c:pt>
                <c:pt idx="21">
                  <c:v>1.29</c:v>
                </c:pt>
                <c:pt idx="22">
                  <c:v>0.93</c:v>
                </c:pt>
                <c:pt idx="23">
                  <c:v>0.630000000000004</c:v>
                </c:pt>
              </c:numCache>
            </c:numRef>
          </c:val>
          <c:smooth val="0"/>
        </c:ser>
        <c:ser>
          <c:idx val="14"/>
          <c:order val="14"/>
          <c:marker>
            <c:symbol val="none"/>
          </c:marker>
          <c:val>
            <c:numRef>
              <c:f>C_HOR_S!$G$49:$AD$49</c:f>
              <c:numCache>
                <c:formatCode>General</c:formatCode>
                <c:ptCount val="24"/>
                <c:pt idx="0">
                  <c:v>0.39000000000000201</c:v>
                </c:pt>
                <c:pt idx="1">
                  <c:v>0.25</c:v>
                </c:pt>
                <c:pt idx="2">
                  <c:v>0.18000000000000024</c:v>
                </c:pt>
                <c:pt idx="3">
                  <c:v>0.11</c:v>
                </c:pt>
                <c:pt idx="4">
                  <c:v>0.11</c:v>
                </c:pt>
                <c:pt idx="5">
                  <c:v>0.15000000000000024</c:v>
                </c:pt>
                <c:pt idx="6">
                  <c:v>0.39000000000000201</c:v>
                </c:pt>
                <c:pt idx="7">
                  <c:v>0.65000000000000413</c:v>
                </c:pt>
                <c:pt idx="8">
                  <c:v>0.84000000000000064</c:v>
                </c:pt>
                <c:pt idx="9">
                  <c:v>1.1100000000000001</c:v>
                </c:pt>
                <c:pt idx="10">
                  <c:v>1.46</c:v>
                </c:pt>
                <c:pt idx="11">
                  <c:v>1.930000000000007</c:v>
                </c:pt>
                <c:pt idx="12">
                  <c:v>1.9800000000000078</c:v>
                </c:pt>
                <c:pt idx="13">
                  <c:v>2.08</c:v>
                </c:pt>
                <c:pt idx="14">
                  <c:v>1.8800000000000001</c:v>
                </c:pt>
                <c:pt idx="15">
                  <c:v>1.1399999999999921</c:v>
                </c:pt>
                <c:pt idx="16">
                  <c:v>1.02</c:v>
                </c:pt>
                <c:pt idx="17">
                  <c:v>1.41</c:v>
                </c:pt>
                <c:pt idx="18">
                  <c:v>1.49</c:v>
                </c:pt>
                <c:pt idx="19">
                  <c:v>1.6</c:v>
                </c:pt>
                <c:pt idx="20">
                  <c:v>1.3800000000000001</c:v>
                </c:pt>
                <c:pt idx="21">
                  <c:v>1.0900000000000001</c:v>
                </c:pt>
                <c:pt idx="22">
                  <c:v>0.78</c:v>
                </c:pt>
                <c:pt idx="23">
                  <c:v>0.56000000000000005</c:v>
                </c:pt>
              </c:numCache>
            </c:numRef>
          </c:val>
          <c:smooth val="0"/>
        </c:ser>
        <c:ser>
          <c:idx val="15"/>
          <c:order val="15"/>
          <c:marker>
            <c:symbol val="none"/>
          </c:marker>
          <c:val>
            <c:numRef>
              <c:f>C_HOR_S!$G$50:$AD$50</c:f>
              <c:numCache>
                <c:formatCode>General</c:formatCode>
                <c:ptCount val="24"/>
                <c:pt idx="0">
                  <c:v>0.39000000000000201</c:v>
                </c:pt>
                <c:pt idx="1">
                  <c:v>0.26</c:v>
                </c:pt>
                <c:pt idx="2">
                  <c:v>0.24000000000000021</c:v>
                </c:pt>
                <c:pt idx="3">
                  <c:v>0.18000000000000024</c:v>
                </c:pt>
                <c:pt idx="4">
                  <c:v>0.1</c:v>
                </c:pt>
                <c:pt idx="5">
                  <c:v>0.12000000000000002</c:v>
                </c:pt>
                <c:pt idx="6">
                  <c:v>0.37000000000000038</c:v>
                </c:pt>
                <c:pt idx="7">
                  <c:v>0.630000000000004</c:v>
                </c:pt>
                <c:pt idx="8">
                  <c:v>0.77000000000000401</c:v>
                </c:pt>
                <c:pt idx="9">
                  <c:v>1.02</c:v>
                </c:pt>
                <c:pt idx="10">
                  <c:v>1.34</c:v>
                </c:pt>
                <c:pt idx="11">
                  <c:v>1.5</c:v>
                </c:pt>
                <c:pt idx="12">
                  <c:v>1.6600000000000001</c:v>
                </c:pt>
                <c:pt idx="13">
                  <c:v>1.76</c:v>
                </c:pt>
                <c:pt idx="14">
                  <c:v>1.6500000000000001</c:v>
                </c:pt>
                <c:pt idx="15">
                  <c:v>1.1299999999999919</c:v>
                </c:pt>
                <c:pt idx="16">
                  <c:v>1.180000000000007</c:v>
                </c:pt>
                <c:pt idx="17">
                  <c:v>1.53</c:v>
                </c:pt>
                <c:pt idx="18">
                  <c:v>1.83</c:v>
                </c:pt>
                <c:pt idx="19">
                  <c:v>1.86</c:v>
                </c:pt>
                <c:pt idx="20">
                  <c:v>1.72</c:v>
                </c:pt>
                <c:pt idx="21">
                  <c:v>1.27</c:v>
                </c:pt>
                <c:pt idx="22">
                  <c:v>0.89</c:v>
                </c:pt>
                <c:pt idx="23">
                  <c:v>0.62000000000000355</c:v>
                </c:pt>
              </c:numCache>
            </c:numRef>
          </c:val>
          <c:smooth val="0"/>
        </c:ser>
        <c:ser>
          <c:idx val="16"/>
          <c:order val="16"/>
          <c:marker>
            <c:symbol val="none"/>
          </c:marker>
          <c:val>
            <c:numRef>
              <c:f>C_HOR_S!$G$51:$AD$51</c:f>
              <c:numCache>
                <c:formatCode>General</c:formatCode>
                <c:ptCount val="24"/>
                <c:pt idx="0">
                  <c:v>0.45</c:v>
                </c:pt>
                <c:pt idx="1">
                  <c:v>0.29000000000000031</c:v>
                </c:pt>
                <c:pt idx="2">
                  <c:v>0.25</c:v>
                </c:pt>
                <c:pt idx="3">
                  <c:v>0.17</c:v>
                </c:pt>
                <c:pt idx="4">
                  <c:v>0.18000000000000024</c:v>
                </c:pt>
                <c:pt idx="5">
                  <c:v>0.12000000000000002</c:v>
                </c:pt>
                <c:pt idx="6">
                  <c:v>0.30000000000000032</c:v>
                </c:pt>
                <c:pt idx="7">
                  <c:v>0.62000000000000355</c:v>
                </c:pt>
                <c:pt idx="8">
                  <c:v>0.77000000000000401</c:v>
                </c:pt>
                <c:pt idx="9">
                  <c:v>1.1299999999999919</c:v>
                </c:pt>
                <c:pt idx="10">
                  <c:v>1.32</c:v>
                </c:pt>
                <c:pt idx="11">
                  <c:v>1.61</c:v>
                </c:pt>
                <c:pt idx="12">
                  <c:v>1.85</c:v>
                </c:pt>
                <c:pt idx="13">
                  <c:v>1.8900000000000001</c:v>
                </c:pt>
                <c:pt idx="14">
                  <c:v>1.77</c:v>
                </c:pt>
                <c:pt idx="15">
                  <c:v>1</c:v>
                </c:pt>
                <c:pt idx="16">
                  <c:v>1.2</c:v>
                </c:pt>
                <c:pt idx="17">
                  <c:v>1.35</c:v>
                </c:pt>
                <c:pt idx="18">
                  <c:v>1.54</c:v>
                </c:pt>
                <c:pt idx="19">
                  <c:v>1.45</c:v>
                </c:pt>
                <c:pt idx="20">
                  <c:v>1.73</c:v>
                </c:pt>
                <c:pt idx="21">
                  <c:v>1.5</c:v>
                </c:pt>
                <c:pt idx="22">
                  <c:v>0.83000000000000063</c:v>
                </c:pt>
                <c:pt idx="23">
                  <c:v>0.69000000000000061</c:v>
                </c:pt>
              </c:numCache>
            </c:numRef>
          </c:val>
          <c:smooth val="0"/>
        </c:ser>
        <c:ser>
          <c:idx val="17"/>
          <c:order val="17"/>
          <c:marker>
            <c:symbol val="none"/>
          </c:marker>
          <c:val>
            <c:numRef>
              <c:f>C_HOR_S!$G$52:$AD$52</c:f>
              <c:numCache>
                <c:formatCode>General</c:formatCode>
                <c:ptCount val="24"/>
                <c:pt idx="0">
                  <c:v>0.4</c:v>
                </c:pt>
                <c:pt idx="1">
                  <c:v>0.28000000000000008</c:v>
                </c:pt>
                <c:pt idx="2">
                  <c:v>0.19</c:v>
                </c:pt>
                <c:pt idx="3">
                  <c:v>0.17</c:v>
                </c:pt>
                <c:pt idx="4">
                  <c:v>0.13</c:v>
                </c:pt>
                <c:pt idx="5">
                  <c:v>0.13</c:v>
                </c:pt>
                <c:pt idx="6">
                  <c:v>0.33000000000000224</c:v>
                </c:pt>
                <c:pt idx="7">
                  <c:v>0.52</c:v>
                </c:pt>
                <c:pt idx="8">
                  <c:v>0.69000000000000061</c:v>
                </c:pt>
                <c:pt idx="9">
                  <c:v>1.1200000000000001</c:v>
                </c:pt>
                <c:pt idx="10">
                  <c:v>1.51</c:v>
                </c:pt>
                <c:pt idx="11">
                  <c:v>1.8900000000000001</c:v>
                </c:pt>
                <c:pt idx="12">
                  <c:v>2.13</c:v>
                </c:pt>
                <c:pt idx="13">
                  <c:v>2.29</c:v>
                </c:pt>
                <c:pt idx="14">
                  <c:v>1.75</c:v>
                </c:pt>
                <c:pt idx="15">
                  <c:v>1.02</c:v>
                </c:pt>
                <c:pt idx="16">
                  <c:v>0.93</c:v>
                </c:pt>
                <c:pt idx="17">
                  <c:v>1.24</c:v>
                </c:pt>
                <c:pt idx="18">
                  <c:v>1.3800000000000001</c:v>
                </c:pt>
                <c:pt idx="19">
                  <c:v>1.4</c:v>
                </c:pt>
                <c:pt idx="20">
                  <c:v>1.41</c:v>
                </c:pt>
                <c:pt idx="21">
                  <c:v>1.3800000000000001</c:v>
                </c:pt>
                <c:pt idx="22">
                  <c:v>1</c:v>
                </c:pt>
                <c:pt idx="23">
                  <c:v>0.71000000000000063</c:v>
                </c:pt>
              </c:numCache>
            </c:numRef>
          </c:val>
          <c:smooth val="0"/>
        </c:ser>
        <c:ser>
          <c:idx val="18"/>
          <c:order val="18"/>
          <c:marker>
            <c:symbol val="none"/>
          </c:marker>
          <c:val>
            <c:numRef>
              <c:f>C_HOR_S!$G$53:$AD$53</c:f>
              <c:numCache>
                <c:formatCode>General</c:formatCode>
                <c:ptCount val="24"/>
                <c:pt idx="0">
                  <c:v>0.46</c:v>
                </c:pt>
                <c:pt idx="1">
                  <c:v>0.29000000000000031</c:v>
                </c:pt>
                <c:pt idx="2">
                  <c:v>0.2</c:v>
                </c:pt>
                <c:pt idx="3">
                  <c:v>0.21000000000000021</c:v>
                </c:pt>
                <c:pt idx="4">
                  <c:v>0.15000000000000024</c:v>
                </c:pt>
                <c:pt idx="5">
                  <c:v>0.23</c:v>
                </c:pt>
                <c:pt idx="6">
                  <c:v>0.46</c:v>
                </c:pt>
                <c:pt idx="7">
                  <c:v>0.55000000000000004</c:v>
                </c:pt>
                <c:pt idx="8">
                  <c:v>0.78</c:v>
                </c:pt>
                <c:pt idx="9">
                  <c:v>1.04</c:v>
                </c:pt>
                <c:pt idx="10">
                  <c:v>1.49</c:v>
                </c:pt>
                <c:pt idx="11">
                  <c:v>1.74</c:v>
                </c:pt>
                <c:pt idx="12">
                  <c:v>1.9700000000000071</c:v>
                </c:pt>
                <c:pt idx="13">
                  <c:v>1.8800000000000001</c:v>
                </c:pt>
                <c:pt idx="14">
                  <c:v>1.74</c:v>
                </c:pt>
                <c:pt idx="15">
                  <c:v>0.9</c:v>
                </c:pt>
                <c:pt idx="16">
                  <c:v>0.86000000000000065</c:v>
                </c:pt>
                <c:pt idx="17">
                  <c:v>1.1200000000000001</c:v>
                </c:pt>
                <c:pt idx="18">
                  <c:v>1.35</c:v>
                </c:pt>
                <c:pt idx="19">
                  <c:v>1.55</c:v>
                </c:pt>
                <c:pt idx="20">
                  <c:v>1.78</c:v>
                </c:pt>
                <c:pt idx="21">
                  <c:v>1.3900000000000001</c:v>
                </c:pt>
                <c:pt idx="22">
                  <c:v>0.98</c:v>
                </c:pt>
                <c:pt idx="23">
                  <c:v>0.88</c:v>
                </c:pt>
              </c:numCache>
            </c:numRef>
          </c:val>
          <c:smooth val="0"/>
        </c:ser>
        <c:ser>
          <c:idx val="19"/>
          <c:order val="19"/>
          <c:marker>
            <c:symbol val="none"/>
          </c:marker>
          <c:val>
            <c:numRef>
              <c:f>C_HOR_S!$G$54:$AD$54</c:f>
              <c:numCache>
                <c:formatCode>General</c:formatCode>
                <c:ptCount val="24"/>
                <c:pt idx="0">
                  <c:v>0.31000000000000177</c:v>
                </c:pt>
                <c:pt idx="1">
                  <c:v>0.23</c:v>
                </c:pt>
                <c:pt idx="2">
                  <c:v>0.17</c:v>
                </c:pt>
                <c:pt idx="3">
                  <c:v>0.15000000000000024</c:v>
                </c:pt>
                <c:pt idx="4">
                  <c:v>0.11</c:v>
                </c:pt>
                <c:pt idx="5">
                  <c:v>0.17</c:v>
                </c:pt>
                <c:pt idx="6">
                  <c:v>0.39000000000000201</c:v>
                </c:pt>
                <c:pt idx="7">
                  <c:v>0.47000000000000008</c:v>
                </c:pt>
                <c:pt idx="8">
                  <c:v>0.72000000000000064</c:v>
                </c:pt>
                <c:pt idx="9">
                  <c:v>1.04</c:v>
                </c:pt>
                <c:pt idx="10">
                  <c:v>1.61</c:v>
                </c:pt>
                <c:pt idx="11">
                  <c:v>2.17</c:v>
                </c:pt>
                <c:pt idx="12">
                  <c:v>2.1800000000000002</c:v>
                </c:pt>
                <c:pt idx="13">
                  <c:v>2.0499999999999998</c:v>
                </c:pt>
                <c:pt idx="14">
                  <c:v>1.8</c:v>
                </c:pt>
                <c:pt idx="15">
                  <c:v>0.97000000000000064</c:v>
                </c:pt>
                <c:pt idx="16">
                  <c:v>1.04</c:v>
                </c:pt>
                <c:pt idx="17">
                  <c:v>1.25</c:v>
                </c:pt>
                <c:pt idx="18">
                  <c:v>1.55</c:v>
                </c:pt>
                <c:pt idx="19">
                  <c:v>1.43</c:v>
                </c:pt>
                <c:pt idx="20">
                  <c:v>1.3</c:v>
                </c:pt>
                <c:pt idx="21">
                  <c:v>1.01</c:v>
                </c:pt>
                <c:pt idx="22">
                  <c:v>0.98</c:v>
                </c:pt>
                <c:pt idx="23">
                  <c:v>0.87000000000000355</c:v>
                </c:pt>
              </c:numCache>
            </c:numRef>
          </c:val>
          <c:smooth val="0"/>
        </c:ser>
        <c:ser>
          <c:idx val="20"/>
          <c:order val="20"/>
          <c:marker>
            <c:symbol val="none"/>
          </c:marker>
          <c:val>
            <c:numRef>
              <c:f>C_HOR_S!$G$55:$AD$55</c:f>
              <c:numCache>
                <c:formatCode>General</c:formatCode>
                <c:ptCount val="24"/>
                <c:pt idx="0">
                  <c:v>0.380000000000002</c:v>
                </c:pt>
                <c:pt idx="1">
                  <c:v>0.2</c:v>
                </c:pt>
                <c:pt idx="2">
                  <c:v>0.14000000000000001</c:v>
                </c:pt>
                <c:pt idx="3">
                  <c:v>0.15000000000000024</c:v>
                </c:pt>
                <c:pt idx="4">
                  <c:v>9.0000000000000024E-2</c:v>
                </c:pt>
                <c:pt idx="5">
                  <c:v>0.12000000000000002</c:v>
                </c:pt>
                <c:pt idx="6">
                  <c:v>0.25</c:v>
                </c:pt>
                <c:pt idx="7">
                  <c:v>0.5</c:v>
                </c:pt>
                <c:pt idx="8">
                  <c:v>0.74000000000000354</c:v>
                </c:pt>
                <c:pt idx="9">
                  <c:v>1.1000000000000001</c:v>
                </c:pt>
                <c:pt idx="10">
                  <c:v>1.61</c:v>
                </c:pt>
                <c:pt idx="11">
                  <c:v>1.81</c:v>
                </c:pt>
                <c:pt idx="12">
                  <c:v>2.1</c:v>
                </c:pt>
                <c:pt idx="13">
                  <c:v>2.0499999999999998</c:v>
                </c:pt>
                <c:pt idx="14">
                  <c:v>1.8800000000000001</c:v>
                </c:pt>
                <c:pt idx="15">
                  <c:v>1.05</c:v>
                </c:pt>
                <c:pt idx="16">
                  <c:v>1.03</c:v>
                </c:pt>
                <c:pt idx="17">
                  <c:v>1.34</c:v>
                </c:pt>
                <c:pt idx="18">
                  <c:v>1.42</c:v>
                </c:pt>
                <c:pt idx="19">
                  <c:v>1.54</c:v>
                </c:pt>
                <c:pt idx="20">
                  <c:v>1.54</c:v>
                </c:pt>
                <c:pt idx="21">
                  <c:v>1.31</c:v>
                </c:pt>
                <c:pt idx="22">
                  <c:v>0.96000000000000063</c:v>
                </c:pt>
                <c:pt idx="23">
                  <c:v>0.6700000000000047</c:v>
                </c:pt>
              </c:numCache>
            </c:numRef>
          </c:val>
          <c:smooth val="0"/>
        </c:ser>
        <c:ser>
          <c:idx val="21"/>
          <c:order val="21"/>
          <c:marker>
            <c:symbol val="none"/>
          </c:marker>
          <c:val>
            <c:numRef>
              <c:f>C_HOR_S!$G$56:$AD$56</c:f>
              <c:numCache>
                <c:formatCode>General</c:formatCode>
                <c:ptCount val="24"/>
                <c:pt idx="0">
                  <c:v>0.380000000000002</c:v>
                </c:pt>
                <c:pt idx="1">
                  <c:v>0.24000000000000021</c:v>
                </c:pt>
                <c:pt idx="2">
                  <c:v>0.15000000000000024</c:v>
                </c:pt>
                <c:pt idx="3">
                  <c:v>0.13</c:v>
                </c:pt>
                <c:pt idx="4">
                  <c:v>8.0000000000000043E-2</c:v>
                </c:pt>
                <c:pt idx="5">
                  <c:v>0.14000000000000001</c:v>
                </c:pt>
                <c:pt idx="6">
                  <c:v>0.28000000000000008</c:v>
                </c:pt>
                <c:pt idx="7">
                  <c:v>0.59</c:v>
                </c:pt>
                <c:pt idx="8">
                  <c:v>0.84000000000000064</c:v>
                </c:pt>
                <c:pt idx="9">
                  <c:v>1.1900000000000071</c:v>
                </c:pt>
                <c:pt idx="10">
                  <c:v>1.52</c:v>
                </c:pt>
                <c:pt idx="11">
                  <c:v>1.9200000000000021</c:v>
                </c:pt>
                <c:pt idx="12">
                  <c:v>2.02</c:v>
                </c:pt>
                <c:pt idx="13">
                  <c:v>2.0099999999999998</c:v>
                </c:pt>
                <c:pt idx="14">
                  <c:v>1.6600000000000001</c:v>
                </c:pt>
                <c:pt idx="15">
                  <c:v>1.05</c:v>
                </c:pt>
                <c:pt idx="16">
                  <c:v>1.08</c:v>
                </c:pt>
                <c:pt idx="17">
                  <c:v>1.36</c:v>
                </c:pt>
                <c:pt idx="18">
                  <c:v>1.3800000000000001</c:v>
                </c:pt>
                <c:pt idx="19">
                  <c:v>1.7</c:v>
                </c:pt>
                <c:pt idx="20">
                  <c:v>1.56</c:v>
                </c:pt>
                <c:pt idx="21">
                  <c:v>1.21</c:v>
                </c:pt>
                <c:pt idx="22">
                  <c:v>0.94000000000000061</c:v>
                </c:pt>
                <c:pt idx="23">
                  <c:v>0.56999999999999995</c:v>
                </c:pt>
              </c:numCache>
            </c:numRef>
          </c:val>
          <c:smooth val="0"/>
        </c:ser>
        <c:ser>
          <c:idx val="22"/>
          <c:order val="22"/>
          <c:marker>
            <c:symbol val="none"/>
          </c:marker>
          <c:val>
            <c:numRef>
              <c:f>C_HOR_S!$G$57:$AD$57</c:f>
              <c:numCache>
                <c:formatCode>General</c:formatCode>
                <c:ptCount val="24"/>
                <c:pt idx="0">
                  <c:v>0.29000000000000031</c:v>
                </c:pt>
                <c:pt idx="1">
                  <c:v>0.16</c:v>
                </c:pt>
                <c:pt idx="2">
                  <c:v>0.12000000000000002</c:v>
                </c:pt>
                <c:pt idx="3">
                  <c:v>7.0000000000000021E-2</c:v>
                </c:pt>
                <c:pt idx="4">
                  <c:v>0.05</c:v>
                </c:pt>
                <c:pt idx="5">
                  <c:v>6.0000000000000032E-2</c:v>
                </c:pt>
                <c:pt idx="6">
                  <c:v>0.16</c:v>
                </c:pt>
                <c:pt idx="7">
                  <c:v>0.53</c:v>
                </c:pt>
                <c:pt idx="8">
                  <c:v>0.74000000000000354</c:v>
                </c:pt>
                <c:pt idx="9">
                  <c:v>1.25</c:v>
                </c:pt>
                <c:pt idx="10">
                  <c:v>1.78</c:v>
                </c:pt>
                <c:pt idx="11">
                  <c:v>1.9900000000000078</c:v>
                </c:pt>
                <c:pt idx="12">
                  <c:v>1.9200000000000021</c:v>
                </c:pt>
                <c:pt idx="13">
                  <c:v>2.2400000000000002</c:v>
                </c:pt>
                <c:pt idx="14">
                  <c:v>1.6600000000000001</c:v>
                </c:pt>
                <c:pt idx="15">
                  <c:v>1.08</c:v>
                </c:pt>
                <c:pt idx="16">
                  <c:v>1.32</c:v>
                </c:pt>
                <c:pt idx="17">
                  <c:v>1.84</c:v>
                </c:pt>
                <c:pt idx="18">
                  <c:v>2.0099999999999998</c:v>
                </c:pt>
                <c:pt idx="19">
                  <c:v>1.58</c:v>
                </c:pt>
                <c:pt idx="20">
                  <c:v>1.2</c:v>
                </c:pt>
                <c:pt idx="21">
                  <c:v>0.76000000000000401</c:v>
                </c:pt>
                <c:pt idx="22">
                  <c:v>0.76000000000000401</c:v>
                </c:pt>
                <c:pt idx="23">
                  <c:v>0.47000000000000008</c:v>
                </c:pt>
              </c:numCache>
            </c:numRef>
          </c:val>
          <c:smooth val="0"/>
        </c:ser>
        <c:ser>
          <c:idx val="23"/>
          <c:order val="23"/>
          <c:marker>
            <c:symbol val="none"/>
          </c:marker>
          <c:val>
            <c:numRef>
              <c:f>C_HOR_S!$G$58:$AD$58</c:f>
              <c:numCache>
                <c:formatCode>General</c:formatCode>
                <c:ptCount val="24"/>
                <c:pt idx="0">
                  <c:v>0.26</c:v>
                </c:pt>
                <c:pt idx="1">
                  <c:v>0.16</c:v>
                </c:pt>
                <c:pt idx="2">
                  <c:v>9.0000000000000024E-2</c:v>
                </c:pt>
                <c:pt idx="3">
                  <c:v>0.11</c:v>
                </c:pt>
                <c:pt idx="4">
                  <c:v>6.0000000000000032E-2</c:v>
                </c:pt>
                <c:pt idx="5">
                  <c:v>3.0000000000000002E-2</c:v>
                </c:pt>
                <c:pt idx="6">
                  <c:v>0.19</c:v>
                </c:pt>
                <c:pt idx="7">
                  <c:v>0.30000000000000032</c:v>
                </c:pt>
                <c:pt idx="8">
                  <c:v>0.56000000000000005</c:v>
                </c:pt>
                <c:pt idx="9">
                  <c:v>1.03</c:v>
                </c:pt>
                <c:pt idx="10">
                  <c:v>1.37</c:v>
                </c:pt>
                <c:pt idx="11">
                  <c:v>1.74</c:v>
                </c:pt>
                <c:pt idx="12">
                  <c:v>1.79</c:v>
                </c:pt>
                <c:pt idx="13">
                  <c:v>2.44</c:v>
                </c:pt>
                <c:pt idx="14">
                  <c:v>1.56</c:v>
                </c:pt>
                <c:pt idx="15">
                  <c:v>0.91</c:v>
                </c:pt>
                <c:pt idx="16">
                  <c:v>1.24</c:v>
                </c:pt>
                <c:pt idx="17">
                  <c:v>1.73</c:v>
                </c:pt>
                <c:pt idx="18">
                  <c:v>1.83</c:v>
                </c:pt>
                <c:pt idx="19">
                  <c:v>2</c:v>
                </c:pt>
                <c:pt idx="20">
                  <c:v>2.2400000000000002</c:v>
                </c:pt>
                <c:pt idx="21">
                  <c:v>1.31</c:v>
                </c:pt>
                <c:pt idx="22">
                  <c:v>0.77000000000000401</c:v>
                </c:pt>
                <c:pt idx="23">
                  <c:v>0.29000000000000031</c:v>
                </c:pt>
              </c:numCache>
            </c:numRef>
          </c:val>
          <c:smooth val="0"/>
        </c:ser>
        <c:ser>
          <c:idx val="24"/>
          <c:order val="24"/>
          <c:marker>
            <c:symbol val="none"/>
          </c:marker>
          <c:val>
            <c:numRef>
              <c:f>C_HOR_S!$G$59:$AD$59</c:f>
              <c:numCache>
                <c:formatCode>General</c:formatCode>
                <c:ptCount val="24"/>
                <c:pt idx="0">
                  <c:v>0.05</c:v>
                </c:pt>
                <c:pt idx="1">
                  <c:v>4.0000000000000022E-2</c:v>
                </c:pt>
                <c:pt idx="2">
                  <c:v>0.05</c:v>
                </c:pt>
                <c:pt idx="3">
                  <c:v>1.0000000000000005E-2</c:v>
                </c:pt>
                <c:pt idx="4">
                  <c:v>4.0000000000000022E-2</c:v>
                </c:pt>
                <c:pt idx="5">
                  <c:v>0.05</c:v>
                </c:pt>
                <c:pt idx="6">
                  <c:v>0.12000000000000002</c:v>
                </c:pt>
                <c:pt idx="7">
                  <c:v>0.55000000000000004</c:v>
                </c:pt>
                <c:pt idx="8">
                  <c:v>0.96000000000000063</c:v>
                </c:pt>
                <c:pt idx="9">
                  <c:v>1.36</c:v>
                </c:pt>
                <c:pt idx="10">
                  <c:v>1.9000000000000001</c:v>
                </c:pt>
                <c:pt idx="11">
                  <c:v>2.0699999999999998</c:v>
                </c:pt>
                <c:pt idx="12">
                  <c:v>1.8800000000000001</c:v>
                </c:pt>
                <c:pt idx="13">
                  <c:v>2.1</c:v>
                </c:pt>
                <c:pt idx="14">
                  <c:v>1.6900000000000071</c:v>
                </c:pt>
                <c:pt idx="15">
                  <c:v>1.31</c:v>
                </c:pt>
                <c:pt idx="16">
                  <c:v>1.180000000000007</c:v>
                </c:pt>
                <c:pt idx="17">
                  <c:v>1.6600000000000001</c:v>
                </c:pt>
                <c:pt idx="18">
                  <c:v>2.04</c:v>
                </c:pt>
                <c:pt idx="19">
                  <c:v>2.4499999999999997</c:v>
                </c:pt>
                <c:pt idx="20">
                  <c:v>1.24</c:v>
                </c:pt>
                <c:pt idx="21">
                  <c:v>0.6700000000000047</c:v>
                </c:pt>
                <c:pt idx="22">
                  <c:v>0.34</c:v>
                </c:pt>
                <c:pt idx="23">
                  <c:v>0.23</c:v>
                </c:pt>
              </c:numCache>
            </c:numRef>
          </c:val>
          <c:smooth val="0"/>
        </c:ser>
        <c:ser>
          <c:idx val="25"/>
          <c:order val="25"/>
          <c:marker>
            <c:symbol val="none"/>
          </c:marker>
          <c:val>
            <c:numRef>
              <c:f>C_HOR_S!$G$60:$AD$60</c:f>
              <c:numCache>
                <c:formatCode>General</c:formatCode>
                <c:ptCount val="24"/>
                <c:pt idx="0">
                  <c:v>0.51</c:v>
                </c:pt>
                <c:pt idx="1">
                  <c:v>0.34</c:v>
                </c:pt>
                <c:pt idx="2">
                  <c:v>0.22</c:v>
                </c:pt>
                <c:pt idx="3">
                  <c:v>0.21000000000000021</c:v>
                </c:pt>
                <c:pt idx="4">
                  <c:v>0.14000000000000001</c:v>
                </c:pt>
                <c:pt idx="5">
                  <c:v>0.21000000000000021</c:v>
                </c:pt>
                <c:pt idx="6">
                  <c:v>0.43000000000000038</c:v>
                </c:pt>
                <c:pt idx="7">
                  <c:v>0.56000000000000005</c:v>
                </c:pt>
                <c:pt idx="8">
                  <c:v>0.78</c:v>
                </c:pt>
                <c:pt idx="9">
                  <c:v>0.91</c:v>
                </c:pt>
                <c:pt idx="10">
                  <c:v>1.26</c:v>
                </c:pt>
                <c:pt idx="11">
                  <c:v>1.72</c:v>
                </c:pt>
                <c:pt idx="12">
                  <c:v>1.7</c:v>
                </c:pt>
                <c:pt idx="13">
                  <c:v>1.85</c:v>
                </c:pt>
                <c:pt idx="14">
                  <c:v>1.77</c:v>
                </c:pt>
                <c:pt idx="15">
                  <c:v>1.08</c:v>
                </c:pt>
                <c:pt idx="16">
                  <c:v>1.23</c:v>
                </c:pt>
                <c:pt idx="17">
                  <c:v>1.43</c:v>
                </c:pt>
                <c:pt idx="18">
                  <c:v>1.6600000000000001</c:v>
                </c:pt>
                <c:pt idx="19">
                  <c:v>1.56</c:v>
                </c:pt>
                <c:pt idx="20">
                  <c:v>1.6500000000000001</c:v>
                </c:pt>
                <c:pt idx="21">
                  <c:v>1.28</c:v>
                </c:pt>
                <c:pt idx="22">
                  <c:v>0.93</c:v>
                </c:pt>
                <c:pt idx="23">
                  <c:v>0.56999999999999995</c:v>
                </c:pt>
              </c:numCache>
            </c:numRef>
          </c:val>
          <c:smooth val="0"/>
        </c:ser>
        <c:ser>
          <c:idx val="26"/>
          <c:order val="26"/>
          <c:marker>
            <c:symbol val="none"/>
          </c:marker>
          <c:val>
            <c:numRef>
              <c:f>C_HOR_S!$G$61:$AD$61</c:f>
              <c:numCache>
                <c:formatCode>General</c:formatCode>
                <c:ptCount val="24"/>
                <c:pt idx="0">
                  <c:v>0.28000000000000008</c:v>
                </c:pt>
                <c:pt idx="1">
                  <c:v>0.24000000000000021</c:v>
                </c:pt>
                <c:pt idx="2">
                  <c:v>0.17</c:v>
                </c:pt>
                <c:pt idx="3">
                  <c:v>0.13</c:v>
                </c:pt>
                <c:pt idx="4">
                  <c:v>0.19</c:v>
                </c:pt>
                <c:pt idx="5">
                  <c:v>0.2</c:v>
                </c:pt>
                <c:pt idx="6">
                  <c:v>0.39000000000000201</c:v>
                </c:pt>
                <c:pt idx="7">
                  <c:v>0.56999999999999995</c:v>
                </c:pt>
                <c:pt idx="8">
                  <c:v>0.83000000000000063</c:v>
                </c:pt>
                <c:pt idx="9">
                  <c:v>0.98</c:v>
                </c:pt>
                <c:pt idx="10">
                  <c:v>1.3</c:v>
                </c:pt>
                <c:pt idx="11">
                  <c:v>1.6700000000000021</c:v>
                </c:pt>
                <c:pt idx="12">
                  <c:v>1.9400000000000071</c:v>
                </c:pt>
                <c:pt idx="13">
                  <c:v>2.0299999999999998</c:v>
                </c:pt>
                <c:pt idx="14">
                  <c:v>1.85</c:v>
                </c:pt>
                <c:pt idx="15">
                  <c:v>1.1000000000000001</c:v>
                </c:pt>
                <c:pt idx="16">
                  <c:v>1.180000000000007</c:v>
                </c:pt>
                <c:pt idx="17">
                  <c:v>1.44</c:v>
                </c:pt>
                <c:pt idx="18">
                  <c:v>1.77</c:v>
                </c:pt>
                <c:pt idx="19">
                  <c:v>1.85</c:v>
                </c:pt>
                <c:pt idx="20">
                  <c:v>1.51</c:v>
                </c:pt>
                <c:pt idx="21">
                  <c:v>1.02</c:v>
                </c:pt>
                <c:pt idx="22">
                  <c:v>0.87000000000000355</c:v>
                </c:pt>
                <c:pt idx="23">
                  <c:v>0.52</c:v>
                </c:pt>
              </c:numCache>
            </c:numRef>
          </c:val>
          <c:smooth val="0"/>
        </c:ser>
        <c:ser>
          <c:idx val="27"/>
          <c:order val="27"/>
          <c:marker>
            <c:symbol val="none"/>
          </c:marker>
          <c:val>
            <c:numRef>
              <c:f>C_HOR_S!$G$62:$AD$62</c:f>
              <c:numCache>
                <c:formatCode>General</c:formatCode>
                <c:ptCount val="24"/>
                <c:pt idx="0">
                  <c:v>0.24000000000000021</c:v>
                </c:pt>
                <c:pt idx="1">
                  <c:v>0.11</c:v>
                </c:pt>
                <c:pt idx="2">
                  <c:v>6.0000000000000032E-2</c:v>
                </c:pt>
                <c:pt idx="3">
                  <c:v>4.0000000000000022E-2</c:v>
                </c:pt>
                <c:pt idx="4">
                  <c:v>6.0000000000000032E-2</c:v>
                </c:pt>
                <c:pt idx="5">
                  <c:v>0.19</c:v>
                </c:pt>
                <c:pt idx="6">
                  <c:v>0.82000000000000062</c:v>
                </c:pt>
                <c:pt idx="7">
                  <c:v>1.930000000000007</c:v>
                </c:pt>
                <c:pt idx="8">
                  <c:v>1.83</c:v>
                </c:pt>
                <c:pt idx="9">
                  <c:v>1.31</c:v>
                </c:pt>
                <c:pt idx="10">
                  <c:v>1.22</c:v>
                </c:pt>
                <c:pt idx="11">
                  <c:v>1.22</c:v>
                </c:pt>
                <c:pt idx="12">
                  <c:v>1.1399999999999921</c:v>
                </c:pt>
                <c:pt idx="13">
                  <c:v>1.29</c:v>
                </c:pt>
                <c:pt idx="14">
                  <c:v>1.6500000000000001</c:v>
                </c:pt>
                <c:pt idx="15">
                  <c:v>1.58</c:v>
                </c:pt>
                <c:pt idx="16">
                  <c:v>1.33</c:v>
                </c:pt>
                <c:pt idx="17">
                  <c:v>1.44</c:v>
                </c:pt>
                <c:pt idx="18">
                  <c:v>1.84</c:v>
                </c:pt>
                <c:pt idx="19">
                  <c:v>1.61</c:v>
                </c:pt>
                <c:pt idx="20">
                  <c:v>1.180000000000007</c:v>
                </c:pt>
                <c:pt idx="21">
                  <c:v>0.98</c:v>
                </c:pt>
                <c:pt idx="22">
                  <c:v>0.65000000000000413</c:v>
                </c:pt>
                <c:pt idx="23">
                  <c:v>0.27</c:v>
                </c:pt>
              </c:numCache>
            </c:numRef>
          </c:val>
          <c:smooth val="0"/>
        </c:ser>
        <c:ser>
          <c:idx val="28"/>
          <c:order val="28"/>
          <c:marker>
            <c:symbol val="none"/>
          </c:marker>
          <c:val>
            <c:numRef>
              <c:f>C_HOR_S!$G$63:$AD$63</c:f>
              <c:numCache>
                <c:formatCode>General</c:formatCode>
                <c:ptCount val="24"/>
                <c:pt idx="0">
                  <c:v>0.5</c:v>
                </c:pt>
                <c:pt idx="1">
                  <c:v>0.36000000000000032</c:v>
                </c:pt>
                <c:pt idx="2">
                  <c:v>0.29000000000000031</c:v>
                </c:pt>
                <c:pt idx="3">
                  <c:v>0.21000000000000021</c:v>
                </c:pt>
                <c:pt idx="4">
                  <c:v>0.19</c:v>
                </c:pt>
                <c:pt idx="5">
                  <c:v>0.24000000000000021</c:v>
                </c:pt>
                <c:pt idx="6">
                  <c:v>0.52</c:v>
                </c:pt>
                <c:pt idx="7">
                  <c:v>0.70000000000000062</c:v>
                </c:pt>
                <c:pt idx="8">
                  <c:v>0.71000000000000063</c:v>
                </c:pt>
                <c:pt idx="9">
                  <c:v>1.0900000000000001</c:v>
                </c:pt>
                <c:pt idx="10">
                  <c:v>1.3</c:v>
                </c:pt>
                <c:pt idx="11">
                  <c:v>1.53</c:v>
                </c:pt>
                <c:pt idx="12">
                  <c:v>1.6900000000000071</c:v>
                </c:pt>
                <c:pt idx="13">
                  <c:v>1.82</c:v>
                </c:pt>
                <c:pt idx="14">
                  <c:v>1.6300000000000001</c:v>
                </c:pt>
                <c:pt idx="15">
                  <c:v>1.1000000000000001</c:v>
                </c:pt>
                <c:pt idx="16">
                  <c:v>1.1100000000000001</c:v>
                </c:pt>
                <c:pt idx="17">
                  <c:v>1.3900000000000001</c:v>
                </c:pt>
                <c:pt idx="18">
                  <c:v>1.61</c:v>
                </c:pt>
                <c:pt idx="19">
                  <c:v>1.6500000000000001</c:v>
                </c:pt>
                <c:pt idx="20">
                  <c:v>1.36</c:v>
                </c:pt>
                <c:pt idx="21">
                  <c:v>1.06</c:v>
                </c:pt>
                <c:pt idx="22">
                  <c:v>1.180000000000007</c:v>
                </c:pt>
                <c:pt idx="23">
                  <c:v>0.78</c:v>
                </c:pt>
              </c:numCache>
            </c:numRef>
          </c:val>
          <c:smooth val="0"/>
        </c:ser>
        <c:ser>
          <c:idx val="29"/>
          <c:order val="29"/>
          <c:marker>
            <c:symbol val="none"/>
          </c:marker>
          <c:val>
            <c:numRef>
              <c:f>C_HOR_S!$G$64:$AD$64</c:f>
              <c:numCache>
                <c:formatCode>General</c:formatCode>
                <c:ptCount val="24"/>
                <c:pt idx="0">
                  <c:v>0.58000000000000007</c:v>
                </c:pt>
                <c:pt idx="1">
                  <c:v>0.380000000000002</c:v>
                </c:pt>
                <c:pt idx="2">
                  <c:v>0.27</c:v>
                </c:pt>
                <c:pt idx="3">
                  <c:v>0.22</c:v>
                </c:pt>
                <c:pt idx="4">
                  <c:v>0.18000000000000024</c:v>
                </c:pt>
                <c:pt idx="5">
                  <c:v>0.35000000000000031</c:v>
                </c:pt>
                <c:pt idx="6">
                  <c:v>0.59</c:v>
                </c:pt>
                <c:pt idx="7">
                  <c:v>0.88</c:v>
                </c:pt>
                <c:pt idx="8">
                  <c:v>1.04</c:v>
                </c:pt>
                <c:pt idx="9">
                  <c:v>1.28</c:v>
                </c:pt>
                <c:pt idx="10">
                  <c:v>1.53</c:v>
                </c:pt>
                <c:pt idx="11">
                  <c:v>1.6700000000000021</c:v>
                </c:pt>
                <c:pt idx="12">
                  <c:v>1.82</c:v>
                </c:pt>
                <c:pt idx="13">
                  <c:v>1.9000000000000001</c:v>
                </c:pt>
                <c:pt idx="14">
                  <c:v>1.35</c:v>
                </c:pt>
                <c:pt idx="15">
                  <c:v>0.91</c:v>
                </c:pt>
                <c:pt idx="16">
                  <c:v>0.94000000000000061</c:v>
                </c:pt>
                <c:pt idx="17">
                  <c:v>1.1200000000000001</c:v>
                </c:pt>
                <c:pt idx="18">
                  <c:v>1.21</c:v>
                </c:pt>
                <c:pt idx="19">
                  <c:v>1.46</c:v>
                </c:pt>
                <c:pt idx="20">
                  <c:v>1.28</c:v>
                </c:pt>
                <c:pt idx="21">
                  <c:v>1.3900000000000001</c:v>
                </c:pt>
                <c:pt idx="22">
                  <c:v>0.88</c:v>
                </c:pt>
                <c:pt idx="23">
                  <c:v>0.79</c:v>
                </c:pt>
              </c:numCache>
            </c:numRef>
          </c:val>
          <c:smooth val="0"/>
        </c:ser>
        <c:ser>
          <c:idx val="30"/>
          <c:order val="30"/>
          <c:marker>
            <c:symbol val="none"/>
          </c:marker>
          <c:val>
            <c:numRef>
              <c:f>C_HOR_S!$G$65:$AD$65</c:f>
              <c:numCache>
                <c:formatCode>General</c:formatCode>
                <c:ptCount val="24"/>
                <c:pt idx="0">
                  <c:v>0.85000000000000064</c:v>
                </c:pt>
                <c:pt idx="1">
                  <c:v>0.79</c:v>
                </c:pt>
                <c:pt idx="2">
                  <c:v>0.51</c:v>
                </c:pt>
                <c:pt idx="3">
                  <c:v>0.33000000000000224</c:v>
                </c:pt>
                <c:pt idx="4">
                  <c:v>0.25</c:v>
                </c:pt>
                <c:pt idx="5">
                  <c:v>0.27</c:v>
                </c:pt>
                <c:pt idx="6">
                  <c:v>0.39000000000000201</c:v>
                </c:pt>
                <c:pt idx="7">
                  <c:v>0.70000000000000062</c:v>
                </c:pt>
                <c:pt idx="8">
                  <c:v>0.76000000000000401</c:v>
                </c:pt>
                <c:pt idx="9">
                  <c:v>0.99</c:v>
                </c:pt>
                <c:pt idx="10">
                  <c:v>1.180000000000007</c:v>
                </c:pt>
                <c:pt idx="11">
                  <c:v>1.52</c:v>
                </c:pt>
                <c:pt idx="12">
                  <c:v>1.7</c:v>
                </c:pt>
                <c:pt idx="13">
                  <c:v>1.79</c:v>
                </c:pt>
                <c:pt idx="14">
                  <c:v>1.62</c:v>
                </c:pt>
                <c:pt idx="15">
                  <c:v>0.97000000000000064</c:v>
                </c:pt>
                <c:pt idx="16">
                  <c:v>0.78</c:v>
                </c:pt>
                <c:pt idx="17">
                  <c:v>1.1200000000000001</c:v>
                </c:pt>
                <c:pt idx="18">
                  <c:v>1.31</c:v>
                </c:pt>
                <c:pt idx="19">
                  <c:v>1.54</c:v>
                </c:pt>
                <c:pt idx="20">
                  <c:v>1.55</c:v>
                </c:pt>
                <c:pt idx="21">
                  <c:v>1.24</c:v>
                </c:pt>
                <c:pt idx="22">
                  <c:v>1.05</c:v>
                </c:pt>
                <c:pt idx="23">
                  <c:v>0.78</c:v>
                </c:pt>
              </c:numCache>
            </c:numRef>
          </c:val>
          <c:smooth val="0"/>
        </c:ser>
        <c:ser>
          <c:idx val="31"/>
          <c:order val="31"/>
          <c:marker>
            <c:symbol val="none"/>
          </c:marker>
          <c:val>
            <c:numRef>
              <c:f>C_HOR_S!$G$66:$AD$66</c:f>
              <c:numCache>
                <c:formatCode>General</c:formatCode>
                <c:ptCount val="24"/>
                <c:pt idx="0">
                  <c:v>0.44</c:v>
                </c:pt>
                <c:pt idx="1">
                  <c:v>0.39000000000000201</c:v>
                </c:pt>
                <c:pt idx="2">
                  <c:v>0.29000000000000031</c:v>
                </c:pt>
                <c:pt idx="3">
                  <c:v>0.21000000000000021</c:v>
                </c:pt>
                <c:pt idx="4">
                  <c:v>0.14000000000000001</c:v>
                </c:pt>
                <c:pt idx="5">
                  <c:v>0.19</c:v>
                </c:pt>
                <c:pt idx="6">
                  <c:v>0.5</c:v>
                </c:pt>
                <c:pt idx="7">
                  <c:v>0.76000000000000401</c:v>
                </c:pt>
                <c:pt idx="8">
                  <c:v>0.87000000000000355</c:v>
                </c:pt>
                <c:pt idx="9">
                  <c:v>1.08</c:v>
                </c:pt>
                <c:pt idx="10">
                  <c:v>1.4</c:v>
                </c:pt>
                <c:pt idx="11">
                  <c:v>1.6</c:v>
                </c:pt>
                <c:pt idx="12">
                  <c:v>1.84</c:v>
                </c:pt>
                <c:pt idx="13">
                  <c:v>1.930000000000007</c:v>
                </c:pt>
                <c:pt idx="14">
                  <c:v>1.55</c:v>
                </c:pt>
                <c:pt idx="15">
                  <c:v>0.86000000000000065</c:v>
                </c:pt>
                <c:pt idx="16">
                  <c:v>0.95000000000000062</c:v>
                </c:pt>
                <c:pt idx="17">
                  <c:v>1.1700000000000021</c:v>
                </c:pt>
                <c:pt idx="18">
                  <c:v>1.5</c:v>
                </c:pt>
                <c:pt idx="19">
                  <c:v>1.59</c:v>
                </c:pt>
                <c:pt idx="20">
                  <c:v>1.52</c:v>
                </c:pt>
                <c:pt idx="21">
                  <c:v>1.3900000000000001</c:v>
                </c:pt>
                <c:pt idx="22">
                  <c:v>1.05</c:v>
                </c:pt>
                <c:pt idx="23">
                  <c:v>0.79</c:v>
                </c:pt>
              </c:numCache>
            </c:numRef>
          </c:val>
          <c:smooth val="0"/>
        </c:ser>
        <c:ser>
          <c:idx val="32"/>
          <c:order val="32"/>
          <c:marker>
            <c:symbol val="none"/>
          </c:marker>
          <c:val>
            <c:numRef>
              <c:f>C_HOR_S!$G$67:$AD$67</c:f>
              <c:numCache>
                <c:formatCode>General</c:formatCode>
                <c:ptCount val="24"/>
                <c:pt idx="0">
                  <c:v>0.54</c:v>
                </c:pt>
                <c:pt idx="1">
                  <c:v>0.42000000000000032</c:v>
                </c:pt>
                <c:pt idx="2">
                  <c:v>0.26</c:v>
                </c:pt>
                <c:pt idx="3">
                  <c:v>0.24000000000000021</c:v>
                </c:pt>
                <c:pt idx="4">
                  <c:v>0.18000000000000024</c:v>
                </c:pt>
                <c:pt idx="5">
                  <c:v>0.28000000000000008</c:v>
                </c:pt>
                <c:pt idx="6">
                  <c:v>0.70000000000000062</c:v>
                </c:pt>
                <c:pt idx="7">
                  <c:v>0.88</c:v>
                </c:pt>
                <c:pt idx="8">
                  <c:v>0.86000000000000065</c:v>
                </c:pt>
                <c:pt idx="9">
                  <c:v>1.07</c:v>
                </c:pt>
                <c:pt idx="10">
                  <c:v>1.32</c:v>
                </c:pt>
                <c:pt idx="11">
                  <c:v>1.6300000000000001</c:v>
                </c:pt>
                <c:pt idx="12">
                  <c:v>1.74</c:v>
                </c:pt>
                <c:pt idx="13">
                  <c:v>1.77</c:v>
                </c:pt>
                <c:pt idx="14">
                  <c:v>1.49</c:v>
                </c:pt>
                <c:pt idx="15">
                  <c:v>1.05</c:v>
                </c:pt>
                <c:pt idx="16">
                  <c:v>0.89</c:v>
                </c:pt>
                <c:pt idx="17">
                  <c:v>1.07</c:v>
                </c:pt>
                <c:pt idx="18">
                  <c:v>1.32</c:v>
                </c:pt>
                <c:pt idx="19">
                  <c:v>1.6</c:v>
                </c:pt>
                <c:pt idx="20">
                  <c:v>1.42</c:v>
                </c:pt>
                <c:pt idx="21">
                  <c:v>1.4</c:v>
                </c:pt>
                <c:pt idx="22">
                  <c:v>1.1100000000000001</c:v>
                </c:pt>
                <c:pt idx="23">
                  <c:v>0.76000000000000401</c:v>
                </c:pt>
              </c:numCache>
            </c:numRef>
          </c:val>
          <c:smooth val="0"/>
        </c:ser>
        <c:ser>
          <c:idx val="33"/>
          <c:order val="33"/>
          <c:marker>
            <c:symbol val="none"/>
          </c:marker>
          <c:val>
            <c:numRef>
              <c:f>C_HOR_S!$G$68:$AD$68</c:f>
              <c:numCache>
                <c:formatCode>General</c:formatCode>
                <c:ptCount val="24"/>
                <c:pt idx="0">
                  <c:v>0.53</c:v>
                </c:pt>
                <c:pt idx="1">
                  <c:v>0.34</c:v>
                </c:pt>
                <c:pt idx="2">
                  <c:v>0.2</c:v>
                </c:pt>
                <c:pt idx="3">
                  <c:v>0.16</c:v>
                </c:pt>
                <c:pt idx="4">
                  <c:v>0.13</c:v>
                </c:pt>
                <c:pt idx="5">
                  <c:v>0.25</c:v>
                </c:pt>
                <c:pt idx="6">
                  <c:v>0.45</c:v>
                </c:pt>
                <c:pt idx="7">
                  <c:v>0.89</c:v>
                </c:pt>
                <c:pt idx="8">
                  <c:v>0.76000000000000401</c:v>
                </c:pt>
                <c:pt idx="9">
                  <c:v>1.1200000000000001</c:v>
                </c:pt>
                <c:pt idx="10">
                  <c:v>1.43</c:v>
                </c:pt>
                <c:pt idx="11">
                  <c:v>1.48</c:v>
                </c:pt>
                <c:pt idx="12">
                  <c:v>1.6700000000000021</c:v>
                </c:pt>
                <c:pt idx="13">
                  <c:v>2.08</c:v>
                </c:pt>
                <c:pt idx="14">
                  <c:v>1.82</c:v>
                </c:pt>
                <c:pt idx="15">
                  <c:v>1.05</c:v>
                </c:pt>
                <c:pt idx="16">
                  <c:v>1.03</c:v>
                </c:pt>
                <c:pt idx="17">
                  <c:v>1.1499999999999921</c:v>
                </c:pt>
                <c:pt idx="18">
                  <c:v>1.6400000000000001</c:v>
                </c:pt>
                <c:pt idx="19">
                  <c:v>1.36</c:v>
                </c:pt>
                <c:pt idx="20">
                  <c:v>1.56</c:v>
                </c:pt>
                <c:pt idx="21">
                  <c:v>1.1499999999999921</c:v>
                </c:pt>
                <c:pt idx="22">
                  <c:v>0.92</c:v>
                </c:pt>
                <c:pt idx="23">
                  <c:v>0.84000000000000064</c:v>
                </c:pt>
              </c:numCache>
            </c:numRef>
          </c:val>
          <c:smooth val="0"/>
        </c:ser>
        <c:ser>
          <c:idx val="34"/>
          <c:order val="34"/>
          <c:marker>
            <c:symbol val="none"/>
          </c:marker>
          <c:val>
            <c:numRef>
              <c:f>C_HOR_S!$G$69:$AD$69</c:f>
              <c:numCache>
                <c:formatCode>General</c:formatCode>
                <c:ptCount val="24"/>
                <c:pt idx="0">
                  <c:v>0.46</c:v>
                </c:pt>
                <c:pt idx="1">
                  <c:v>0.32000000000000201</c:v>
                </c:pt>
                <c:pt idx="2">
                  <c:v>0.4</c:v>
                </c:pt>
                <c:pt idx="3">
                  <c:v>0.16</c:v>
                </c:pt>
                <c:pt idx="4">
                  <c:v>0.18000000000000024</c:v>
                </c:pt>
                <c:pt idx="5">
                  <c:v>0.25</c:v>
                </c:pt>
                <c:pt idx="6">
                  <c:v>0.71000000000000063</c:v>
                </c:pt>
                <c:pt idx="7">
                  <c:v>0.79</c:v>
                </c:pt>
                <c:pt idx="8">
                  <c:v>0.86000000000000065</c:v>
                </c:pt>
                <c:pt idx="9">
                  <c:v>1.04</c:v>
                </c:pt>
                <c:pt idx="10">
                  <c:v>1.35</c:v>
                </c:pt>
                <c:pt idx="11">
                  <c:v>1.48</c:v>
                </c:pt>
                <c:pt idx="12">
                  <c:v>1.6500000000000001</c:v>
                </c:pt>
                <c:pt idx="13">
                  <c:v>1.930000000000007</c:v>
                </c:pt>
                <c:pt idx="14">
                  <c:v>1.57</c:v>
                </c:pt>
                <c:pt idx="15">
                  <c:v>1.01</c:v>
                </c:pt>
                <c:pt idx="16">
                  <c:v>0.96000000000000063</c:v>
                </c:pt>
                <c:pt idx="17">
                  <c:v>1.29</c:v>
                </c:pt>
                <c:pt idx="18">
                  <c:v>1.58</c:v>
                </c:pt>
                <c:pt idx="19">
                  <c:v>1.22</c:v>
                </c:pt>
                <c:pt idx="20">
                  <c:v>1.49</c:v>
                </c:pt>
                <c:pt idx="21">
                  <c:v>1.34</c:v>
                </c:pt>
                <c:pt idx="22">
                  <c:v>1.1100000000000001</c:v>
                </c:pt>
                <c:pt idx="23">
                  <c:v>0.85000000000000064</c:v>
                </c:pt>
              </c:numCache>
            </c:numRef>
          </c:val>
          <c:smooth val="0"/>
        </c:ser>
        <c:ser>
          <c:idx val="35"/>
          <c:order val="35"/>
          <c:marker>
            <c:symbol val="none"/>
          </c:marker>
          <c:val>
            <c:numRef>
              <c:f>C_HOR_S!$G$70:$AD$70</c:f>
              <c:numCache>
                <c:formatCode>General</c:formatCode>
                <c:ptCount val="24"/>
                <c:pt idx="0">
                  <c:v>0.53</c:v>
                </c:pt>
                <c:pt idx="1">
                  <c:v>0.27</c:v>
                </c:pt>
                <c:pt idx="2">
                  <c:v>0.17</c:v>
                </c:pt>
                <c:pt idx="3">
                  <c:v>0.13</c:v>
                </c:pt>
                <c:pt idx="4">
                  <c:v>0.1</c:v>
                </c:pt>
                <c:pt idx="5">
                  <c:v>0.16</c:v>
                </c:pt>
                <c:pt idx="6">
                  <c:v>0.37000000000000038</c:v>
                </c:pt>
                <c:pt idx="7">
                  <c:v>0.6700000000000047</c:v>
                </c:pt>
                <c:pt idx="8">
                  <c:v>0.86000000000000065</c:v>
                </c:pt>
                <c:pt idx="9">
                  <c:v>1.1200000000000001</c:v>
                </c:pt>
                <c:pt idx="10">
                  <c:v>1.41</c:v>
                </c:pt>
                <c:pt idx="11">
                  <c:v>1.680000000000007</c:v>
                </c:pt>
                <c:pt idx="12">
                  <c:v>1.8900000000000001</c:v>
                </c:pt>
                <c:pt idx="13">
                  <c:v>1.9100000000000001</c:v>
                </c:pt>
                <c:pt idx="14">
                  <c:v>1.680000000000007</c:v>
                </c:pt>
                <c:pt idx="15">
                  <c:v>1.05</c:v>
                </c:pt>
                <c:pt idx="16">
                  <c:v>1.21</c:v>
                </c:pt>
                <c:pt idx="17">
                  <c:v>1.32</c:v>
                </c:pt>
                <c:pt idx="18">
                  <c:v>1.4</c:v>
                </c:pt>
                <c:pt idx="19">
                  <c:v>1.3800000000000001</c:v>
                </c:pt>
                <c:pt idx="20">
                  <c:v>1.34</c:v>
                </c:pt>
                <c:pt idx="21">
                  <c:v>1.3800000000000001</c:v>
                </c:pt>
                <c:pt idx="22">
                  <c:v>1.1100000000000001</c:v>
                </c:pt>
                <c:pt idx="23">
                  <c:v>0.85000000000000064</c:v>
                </c:pt>
              </c:numCache>
            </c:numRef>
          </c:val>
          <c:smooth val="0"/>
        </c:ser>
        <c:ser>
          <c:idx val="36"/>
          <c:order val="36"/>
          <c:marker>
            <c:symbol val="none"/>
          </c:marker>
          <c:val>
            <c:numRef>
              <c:f>C_HOR_S!$G$71:$AD$71</c:f>
              <c:numCache>
                <c:formatCode>General</c:formatCode>
                <c:ptCount val="24"/>
                <c:pt idx="0">
                  <c:v>0.4</c:v>
                </c:pt>
                <c:pt idx="1">
                  <c:v>0.25</c:v>
                </c:pt>
                <c:pt idx="2">
                  <c:v>0.29000000000000031</c:v>
                </c:pt>
                <c:pt idx="3">
                  <c:v>4.0000000000000022E-2</c:v>
                </c:pt>
                <c:pt idx="4">
                  <c:v>4.0000000000000022E-2</c:v>
                </c:pt>
                <c:pt idx="5">
                  <c:v>0.11</c:v>
                </c:pt>
                <c:pt idx="6">
                  <c:v>0.4</c:v>
                </c:pt>
                <c:pt idx="7">
                  <c:v>0.54</c:v>
                </c:pt>
                <c:pt idx="8">
                  <c:v>0.98</c:v>
                </c:pt>
                <c:pt idx="9">
                  <c:v>1.27</c:v>
                </c:pt>
                <c:pt idx="10">
                  <c:v>1.55</c:v>
                </c:pt>
                <c:pt idx="11">
                  <c:v>1.77</c:v>
                </c:pt>
                <c:pt idx="12">
                  <c:v>2.4899999999999998</c:v>
                </c:pt>
                <c:pt idx="13">
                  <c:v>2.02</c:v>
                </c:pt>
                <c:pt idx="14">
                  <c:v>1.3</c:v>
                </c:pt>
                <c:pt idx="15">
                  <c:v>1.45</c:v>
                </c:pt>
                <c:pt idx="16">
                  <c:v>1.1900000000000071</c:v>
                </c:pt>
                <c:pt idx="17">
                  <c:v>1.23</c:v>
                </c:pt>
                <c:pt idx="18">
                  <c:v>1.34</c:v>
                </c:pt>
                <c:pt idx="19">
                  <c:v>1.48</c:v>
                </c:pt>
                <c:pt idx="20">
                  <c:v>1.1900000000000071</c:v>
                </c:pt>
                <c:pt idx="21">
                  <c:v>1.1200000000000001</c:v>
                </c:pt>
                <c:pt idx="22">
                  <c:v>0.8</c:v>
                </c:pt>
                <c:pt idx="23">
                  <c:v>0.76000000000000401</c:v>
                </c:pt>
              </c:numCache>
            </c:numRef>
          </c:val>
          <c:smooth val="0"/>
        </c:ser>
        <c:ser>
          <c:idx val="37"/>
          <c:order val="37"/>
          <c:marker>
            <c:symbol val="none"/>
          </c:marker>
          <c:val>
            <c:numRef>
              <c:f>C_HOR_S!$G$72:$AD$72</c:f>
              <c:numCache>
                <c:formatCode>General</c:formatCode>
                <c:ptCount val="24"/>
                <c:pt idx="0">
                  <c:v>0.4</c:v>
                </c:pt>
                <c:pt idx="1">
                  <c:v>0.22</c:v>
                </c:pt>
                <c:pt idx="2">
                  <c:v>0.12000000000000002</c:v>
                </c:pt>
                <c:pt idx="3">
                  <c:v>0.1</c:v>
                </c:pt>
                <c:pt idx="4">
                  <c:v>0.1</c:v>
                </c:pt>
                <c:pt idx="5">
                  <c:v>0.29000000000000031</c:v>
                </c:pt>
                <c:pt idx="6">
                  <c:v>0.66000000000000458</c:v>
                </c:pt>
                <c:pt idx="7">
                  <c:v>1.32</c:v>
                </c:pt>
                <c:pt idx="8">
                  <c:v>1.02</c:v>
                </c:pt>
                <c:pt idx="9">
                  <c:v>1.2</c:v>
                </c:pt>
                <c:pt idx="10">
                  <c:v>1.6600000000000001</c:v>
                </c:pt>
                <c:pt idx="11">
                  <c:v>1.6500000000000001</c:v>
                </c:pt>
                <c:pt idx="12">
                  <c:v>2.06</c:v>
                </c:pt>
                <c:pt idx="13">
                  <c:v>1.76</c:v>
                </c:pt>
                <c:pt idx="14">
                  <c:v>1.8</c:v>
                </c:pt>
                <c:pt idx="15">
                  <c:v>1.4</c:v>
                </c:pt>
                <c:pt idx="16">
                  <c:v>1.31</c:v>
                </c:pt>
                <c:pt idx="17">
                  <c:v>1.32</c:v>
                </c:pt>
                <c:pt idx="18">
                  <c:v>1.3900000000000001</c:v>
                </c:pt>
                <c:pt idx="19">
                  <c:v>1.21</c:v>
                </c:pt>
                <c:pt idx="20">
                  <c:v>0.76000000000000401</c:v>
                </c:pt>
                <c:pt idx="21">
                  <c:v>1.0900000000000001</c:v>
                </c:pt>
                <c:pt idx="22">
                  <c:v>0.69000000000000061</c:v>
                </c:pt>
                <c:pt idx="23">
                  <c:v>0.45</c:v>
                </c:pt>
              </c:numCache>
            </c:numRef>
          </c:val>
          <c:smooth val="0"/>
        </c:ser>
        <c:ser>
          <c:idx val="38"/>
          <c:order val="38"/>
          <c:marker>
            <c:symbol val="none"/>
          </c:marker>
          <c:val>
            <c:numRef>
              <c:f>C_HOR_S!$G$73:$AD$73</c:f>
              <c:numCache>
                <c:formatCode>General</c:formatCode>
                <c:ptCount val="24"/>
                <c:pt idx="0">
                  <c:v>0.36000000000000032</c:v>
                </c:pt>
                <c:pt idx="1">
                  <c:v>0.2</c:v>
                </c:pt>
                <c:pt idx="2">
                  <c:v>0.15000000000000024</c:v>
                </c:pt>
                <c:pt idx="3">
                  <c:v>0.17</c:v>
                </c:pt>
                <c:pt idx="4">
                  <c:v>0.1</c:v>
                </c:pt>
                <c:pt idx="5">
                  <c:v>0.16</c:v>
                </c:pt>
                <c:pt idx="6">
                  <c:v>0.46</c:v>
                </c:pt>
                <c:pt idx="7">
                  <c:v>0.75000000000000366</c:v>
                </c:pt>
                <c:pt idx="8">
                  <c:v>0.83000000000000063</c:v>
                </c:pt>
                <c:pt idx="9">
                  <c:v>1.43</c:v>
                </c:pt>
                <c:pt idx="10">
                  <c:v>1.6300000000000001</c:v>
                </c:pt>
                <c:pt idx="11">
                  <c:v>1.9100000000000001</c:v>
                </c:pt>
                <c:pt idx="12">
                  <c:v>2.14</c:v>
                </c:pt>
                <c:pt idx="13">
                  <c:v>2.0299999999999998</c:v>
                </c:pt>
                <c:pt idx="14">
                  <c:v>1.56</c:v>
                </c:pt>
                <c:pt idx="15">
                  <c:v>1.1100000000000001</c:v>
                </c:pt>
                <c:pt idx="16">
                  <c:v>1.2</c:v>
                </c:pt>
                <c:pt idx="17">
                  <c:v>1.36</c:v>
                </c:pt>
                <c:pt idx="18">
                  <c:v>1.6600000000000001</c:v>
                </c:pt>
                <c:pt idx="19">
                  <c:v>1.35</c:v>
                </c:pt>
                <c:pt idx="20">
                  <c:v>1.1100000000000001</c:v>
                </c:pt>
                <c:pt idx="21">
                  <c:v>0.95000000000000062</c:v>
                </c:pt>
                <c:pt idx="22">
                  <c:v>0.96000000000000063</c:v>
                </c:pt>
                <c:pt idx="23">
                  <c:v>0.44</c:v>
                </c:pt>
              </c:numCache>
            </c:numRef>
          </c:val>
          <c:smooth val="0"/>
        </c:ser>
        <c:ser>
          <c:idx val="39"/>
          <c:order val="39"/>
          <c:marker>
            <c:symbol val="none"/>
          </c:marker>
          <c:val>
            <c:numRef>
              <c:f>C_HOR_S!$G$74:$AD$74</c:f>
              <c:numCache>
                <c:formatCode>General</c:formatCode>
                <c:ptCount val="24"/>
                <c:pt idx="0">
                  <c:v>0.37000000000000038</c:v>
                </c:pt>
                <c:pt idx="1">
                  <c:v>0.21000000000000021</c:v>
                </c:pt>
                <c:pt idx="2">
                  <c:v>0.19</c:v>
                </c:pt>
                <c:pt idx="3">
                  <c:v>0.18000000000000024</c:v>
                </c:pt>
                <c:pt idx="4">
                  <c:v>9.0000000000000024E-2</c:v>
                </c:pt>
                <c:pt idx="5">
                  <c:v>0.17</c:v>
                </c:pt>
                <c:pt idx="6">
                  <c:v>0.380000000000002</c:v>
                </c:pt>
                <c:pt idx="7">
                  <c:v>0.64000000000000401</c:v>
                </c:pt>
                <c:pt idx="8">
                  <c:v>1.03</c:v>
                </c:pt>
                <c:pt idx="9">
                  <c:v>1.22</c:v>
                </c:pt>
                <c:pt idx="10">
                  <c:v>1.6500000000000001</c:v>
                </c:pt>
                <c:pt idx="11">
                  <c:v>1.86</c:v>
                </c:pt>
                <c:pt idx="12">
                  <c:v>1.78</c:v>
                </c:pt>
                <c:pt idx="13">
                  <c:v>2.0499999999999998</c:v>
                </c:pt>
                <c:pt idx="14">
                  <c:v>1.48</c:v>
                </c:pt>
                <c:pt idx="15">
                  <c:v>0.97000000000000064</c:v>
                </c:pt>
                <c:pt idx="16">
                  <c:v>1.35</c:v>
                </c:pt>
                <c:pt idx="17">
                  <c:v>1.46</c:v>
                </c:pt>
                <c:pt idx="18">
                  <c:v>1.46</c:v>
                </c:pt>
                <c:pt idx="19">
                  <c:v>1.6300000000000001</c:v>
                </c:pt>
                <c:pt idx="20">
                  <c:v>1.26</c:v>
                </c:pt>
                <c:pt idx="21">
                  <c:v>1.1200000000000001</c:v>
                </c:pt>
                <c:pt idx="22">
                  <c:v>0.87000000000000355</c:v>
                </c:pt>
                <c:pt idx="23">
                  <c:v>0.56000000000000005</c:v>
                </c:pt>
              </c:numCache>
            </c:numRef>
          </c:val>
          <c:smooth val="0"/>
        </c:ser>
        <c:ser>
          <c:idx val="40"/>
          <c:order val="40"/>
          <c:marker>
            <c:symbol val="none"/>
          </c:marker>
          <c:val>
            <c:numRef>
              <c:f>C_HOR_S!$G$75:$AD$75</c:f>
              <c:numCache>
                <c:formatCode>General</c:formatCode>
                <c:ptCount val="24"/>
                <c:pt idx="0">
                  <c:v>0.48000000000000032</c:v>
                </c:pt>
                <c:pt idx="1">
                  <c:v>0.55000000000000004</c:v>
                </c:pt>
                <c:pt idx="2">
                  <c:v>0.41000000000000031</c:v>
                </c:pt>
                <c:pt idx="3">
                  <c:v>0.44</c:v>
                </c:pt>
                <c:pt idx="4">
                  <c:v>0.43000000000000038</c:v>
                </c:pt>
                <c:pt idx="5">
                  <c:v>0.44</c:v>
                </c:pt>
                <c:pt idx="6">
                  <c:v>0.79</c:v>
                </c:pt>
                <c:pt idx="7">
                  <c:v>1.1299999999999919</c:v>
                </c:pt>
                <c:pt idx="8">
                  <c:v>1.06</c:v>
                </c:pt>
                <c:pt idx="9">
                  <c:v>1.23</c:v>
                </c:pt>
                <c:pt idx="10">
                  <c:v>1.36</c:v>
                </c:pt>
                <c:pt idx="11">
                  <c:v>1.6500000000000001</c:v>
                </c:pt>
                <c:pt idx="12">
                  <c:v>1.51</c:v>
                </c:pt>
                <c:pt idx="13">
                  <c:v>1.8</c:v>
                </c:pt>
                <c:pt idx="14">
                  <c:v>1.21</c:v>
                </c:pt>
                <c:pt idx="15">
                  <c:v>0.84000000000000064</c:v>
                </c:pt>
                <c:pt idx="16">
                  <c:v>1.1100000000000001</c:v>
                </c:pt>
                <c:pt idx="17">
                  <c:v>0.98</c:v>
                </c:pt>
                <c:pt idx="18">
                  <c:v>1.1700000000000021</c:v>
                </c:pt>
                <c:pt idx="19">
                  <c:v>1.4</c:v>
                </c:pt>
                <c:pt idx="20">
                  <c:v>1.1100000000000001</c:v>
                </c:pt>
                <c:pt idx="21">
                  <c:v>1.1700000000000021</c:v>
                </c:pt>
                <c:pt idx="22">
                  <c:v>1.04</c:v>
                </c:pt>
                <c:pt idx="23">
                  <c:v>0.68</c:v>
                </c:pt>
              </c:numCache>
            </c:numRef>
          </c:val>
          <c:smooth val="0"/>
        </c:ser>
        <c:ser>
          <c:idx val="41"/>
          <c:order val="41"/>
          <c:marker>
            <c:symbol val="none"/>
          </c:marker>
          <c:val>
            <c:numRef>
              <c:f>C_HOR_S!$G$76:$AD$76</c:f>
              <c:numCache>
                <c:formatCode>General</c:formatCode>
                <c:ptCount val="24"/>
                <c:pt idx="0">
                  <c:v>0.72000000000000064</c:v>
                </c:pt>
                <c:pt idx="1">
                  <c:v>0.51</c:v>
                </c:pt>
                <c:pt idx="2">
                  <c:v>0.4</c:v>
                </c:pt>
                <c:pt idx="3">
                  <c:v>0.33000000000000224</c:v>
                </c:pt>
                <c:pt idx="4">
                  <c:v>0.30000000000000032</c:v>
                </c:pt>
                <c:pt idx="5">
                  <c:v>0.34</c:v>
                </c:pt>
                <c:pt idx="6">
                  <c:v>0.630000000000004</c:v>
                </c:pt>
                <c:pt idx="7">
                  <c:v>0.72000000000000064</c:v>
                </c:pt>
                <c:pt idx="8">
                  <c:v>0.8</c:v>
                </c:pt>
                <c:pt idx="9">
                  <c:v>1.01</c:v>
                </c:pt>
                <c:pt idx="10">
                  <c:v>1.1399999999999921</c:v>
                </c:pt>
                <c:pt idx="11">
                  <c:v>1.37</c:v>
                </c:pt>
                <c:pt idx="12">
                  <c:v>1.54</c:v>
                </c:pt>
                <c:pt idx="13">
                  <c:v>1.57</c:v>
                </c:pt>
                <c:pt idx="14">
                  <c:v>1.48</c:v>
                </c:pt>
                <c:pt idx="15">
                  <c:v>1.03</c:v>
                </c:pt>
                <c:pt idx="16">
                  <c:v>1.08</c:v>
                </c:pt>
                <c:pt idx="17">
                  <c:v>1.33</c:v>
                </c:pt>
                <c:pt idx="18">
                  <c:v>1.35</c:v>
                </c:pt>
                <c:pt idx="19">
                  <c:v>1.37</c:v>
                </c:pt>
                <c:pt idx="20">
                  <c:v>1.32</c:v>
                </c:pt>
                <c:pt idx="21">
                  <c:v>1.42</c:v>
                </c:pt>
                <c:pt idx="22">
                  <c:v>1.28</c:v>
                </c:pt>
                <c:pt idx="23">
                  <c:v>0.95000000000000062</c:v>
                </c:pt>
              </c:numCache>
            </c:numRef>
          </c:val>
          <c:smooth val="0"/>
        </c:ser>
        <c:ser>
          <c:idx val="42"/>
          <c:order val="42"/>
          <c:marker>
            <c:symbol val="none"/>
          </c:marker>
          <c:val>
            <c:numRef>
              <c:f>C_HOR_S!$G$77:$AD$77</c:f>
              <c:numCache>
                <c:formatCode>General</c:formatCode>
                <c:ptCount val="24"/>
                <c:pt idx="0">
                  <c:v>0.48000000000000032</c:v>
                </c:pt>
                <c:pt idx="1">
                  <c:v>0.29000000000000031</c:v>
                </c:pt>
                <c:pt idx="2">
                  <c:v>0.22</c:v>
                </c:pt>
                <c:pt idx="3">
                  <c:v>0.14000000000000001</c:v>
                </c:pt>
                <c:pt idx="4">
                  <c:v>0.11</c:v>
                </c:pt>
                <c:pt idx="5">
                  <c:v>0.15000000000000024</c:v>
                </c:pt>
                <c:pt idx="6">
                  <c:v>0.45</c:v>
                </c:pt>
                <c:pt idx="7">
                  <c:v>0.70000000000000062</c:v>
                </c:pt>
                <c:pt idx="8">
                  <c:v>0.85000000000000064</c:v>
                </c:pt>
                <c:pt idx="9">
                  <c:v>1.2</c:v>
                </c:pt>
                <c:pt idx="10">
                  <c:v>1.57</c:v>
                </c:pt>
                <c:pt idx="11">
                  <c:v>1.62</c:v>
                </c:pt>
                <c:pt idx="12">
                  <c:v>1.8900000000000001</c:v>
                </c:pt>
                <c:pt idx="13">
                  <c:v>1.9600000000000071</c:v>
                </c:pt>
                <c:pt idx="14">
                  <c:v>1.7</c:v>
                </c:pt>
                <c:pt idx="15">
                  <c:v>1.04</c:v>
                </c:pt>
                <c:pt idx="16">
                  <c:v>1.01</c:v>
                </c:pt>
                <c:pt idx="17">
                  <c:v>1.26</c:v>
                </c:pt>
                <c:pt idx="18">
                  <c:v>1.51</c:v>
                </c:pt>
                <c:pt idx="19">
                  <c:v>1.680000000000007</c:v>
                </c:pt>
                <c:pt idx="20">
                  <c:v>1.43</c:v>
                </c:pt>
                <c:pt idx="21">
                  <c:v>1.26</c:v>
                </c:pt>
                <c:pt idx="22">
                  <c:v>0.83000000000000063</c:v>
                </c:pt>
                <c:pt idx="23">
                  <c:v>0.64000000000000401</c:v>
                </c:pt>
              </c:numCache>
            </c:numRef>
          </c:val>
          <c:smooth val="0"/>
        </c:ser>
        <c:ser>
          <c:idx val="43"/>
          <c:order val="43"/>
          <c:marker>
            <c:symbol val="none"/>
          </c:marker>
          <c:val>
            <c:numRef>
              <c:f>C_HOR_S!$G$78:$AD$78</c:f>
              <c:numCache>
                <c:formatCode>General</c:formatCode>
                <c:ptCount val="24"/>
                <c:pt idx="0">
                  <c:v>0.51</c:v>
                </c:pt>
                <c:pt idx="1">
                  <c:v>0.33000000000000224</c:v>
                </c:pt>
                <c:pt idx="2">
                  <c:v>0.2</c:v>
                </c:pt>
                <c:pt idx="3">
                  <c:v>0.15000000000000024</c:v>
                </c:pt>
                <c:pt idx="4">
                  <c:v>0.15000000000000024</c:v>
                </c:pt>
                <c:pt idx="5">
                  <c:v>0.17</c:v>
                </c:pt>
                <c:pt idx="6">
                  <c:v>0.39000000000000201</c:v>
                </c:pt>
                <c:pt idx="7">
                  <c:v>0.6700000000000047</c:v>
                </c:pt>
                <c:pt idx="8">
                  <c:v>0.83000000000000063</c:v>
                </c:pt>
                <c:pt idx="9">
                  <c:v>1.1700000000000021</c:v>
                </c:pt>
                <c:pt idx="10">
                  <c:v>1.47</c:v>
                </c:pt>
                <c:pt idx="11">
                  <c:v>1.56</c:v>
                </c:pt>
                <c:pt idx="12">
                  <c:v>1.6300000000000001</c:v>
                </c:pt>
                <c:pt idx="13">
                  <c:v>1.82</c:v>
                </c:pt>
                <c:pt idx="14">
                  <c:v>1.78</c:v>
                </c:pt>
                <c:pt idx="15">
                  <c:v>1.1399999999999921</c:v>
                </c:pt>
                <c:pt idx="16">
                  <c:v>1.07</c:v>
                </c:pt>
                <c:pt idx="17">
                  <c:v>1.28</c:v>
                </c:pt>
                <c:pt idx="18">
                  <c:v>1.51</c:v>
                </c:pt>
                <c:pt idx="19">
                  <c:v>1.37</c:v>
                </c:pt>
                <c:pt idx="20">
                  <c:v>1.44</c:v>
                </c:pt>
                <c:pt idx="21">
                  <c:v>1.36</c:v>
                </c:pt>
                <c:pt idx="22">
                  <c:v>1.2</c:v>
                </c:pt>
                <c:pt idx="23">
                  <c:v>0.81</c:v>
                </c:pt>
              </c:numCache>
            </c:numRef>
          </c:val>
          <c:smooth val="0"/>
        </c:ser>
        <c:ser>
          <c:idx val="44"/>
          <c:order val="44"/>
          <c:marker>
            <c:symbol val="none"/>
          </c:marker>
          <c:val>
            <c:numRef>
              <c:f>C_HOR_S!$G$79:$AD$79</c:f>
              <c:numCache>
                <c:formatCode>General</c:formatCode>
                <c:ptCount val="24"/>
                <c:pt idx="0">
                  <c:v>0.36000000000000032</c:v>
                </c:pt>
                <c:pt idx="1">
                  <c:v>0.24000000000000021</c:v>
                </c:pt>
                <c:pt idx="2">
                  <c:v>0.22</c:v>
                </c:pt>
                <c:pt idx="3">
                  <c:v>0.1</c:v>
                </c:pt>
                <c:pt idx="4">
                  <c:v>0.15000000000000024</c:v>
                </c:pt>
                <c:pt idx="5">
                  <c:v>0.14000000000000001</c:v>
                </c:pt>
                <c:pt idx="6">
                  <c:v>0.34</c:v>
                </c:pt>
                <c:pt idx="7">
                  <c:v>0.56999999999999995</c:v>
                </c:pt>
                <c:pt idx="8">
                  <c:v>0.91</c:v>
                </c:pt>
                <c:pt idx="9">
                  <c:v>1.1599999999999921</c:v>
                </c:pt>
                <c:pt idx="10">
                  <c:v>1.41</c:v>
                </c:pt>
                <c:pt idx="11">
                  <c:v>1.8800000000000001</c:v>
                </c:pt>
                <c:pt idx="12">
                  <c:v>2.09</c:v>
                </c:pt>
                <c:pt idx="13">
                  <c:v>1.9900000000000078</c:v>
                </c:pt>
                <c:pt idx="14">
                  <c:v>1.85</c:v>
                </c:pt>
                <c:pt idx="15">
                  <c:v>1.03</c:v>
                </c:pt>
                <c:pt idx="16">
                  <c:v>1.22</c:v>
                </c:pt>
                <c:pt idx="17">
                  <c:v>1.32</c:v>
                </c:pt>
                <c:pt idx="18">
                  <c:v>1.55</c:v>
                </c:pt>
                <c:pt idx="19">
                  <c:v>1.44</c:v>
                </c:pt>
                <c:pt idx="20">
                  <c:v>1.36</c:v>
                </c:pt>
                <c:pt idx="21">
                  <c:v>1.24</c:v>
                </c:pt>
                <c:pt idx="22">
                  <c:v>0.98</c:v>
                </c:pt>
                <c:pt idx="23">
                  <c:v>0.45</c:v>
                </c:pt>
              </c:numCache>
            </c:numRef>
          </c:val>
          <c:smooth val="0"/>
        </c:ser>
        <c:ser>
          <c:idx val="45"/>
          <c:order val="45"/>
          <c:marker>
            <c:symbol val="none"/>
          </c:marker>
          <c:val>
            <c:numRef>
              <c:f>C_HOR_S!$G$80:$AD$80</c:f>
              <c:numCache>
                <c:formatCode>General</c:formatCode>
                <c:ptCount val="24"/>
                <c:pt idx="0">
                  <c:v>0.55000000000000004</c:v>
                </c:pt>
                <c:pt idx="1">
                  <c:v>0.28000000000000008</c:v>
                </c:pt>
                <c:pt idx="2">
                  <c:v>0.30000000000000032</c:v>
                </c:pt>
                <c:pt idx="3">
                  <c:v>0.19</c:v>
                </c:pt>
                <c:pt idx="4">
                  <c:v>0.1</c:v>
                </c:pt>
                <c:pt idx="5">
                  <c:v>0.24000000000000021</c:v>
                </c:pt>
                <c:pt idx="6">
                  <c:v>0.29000000000000031</c:v>
                </c:pt>
                <c:pt idx="7">
                  <c:v>0.60000000000000064</c:v>
                </c:pt>
                <c:pt idx="8">
                  <c:v>0.64000000000000401</c:v>
                </c:pt>
                <c:pt idx="9">
                  <c:v>1.24</c:v>
                </c:pt>
                <c:pt idx="10">
                  <c:v>1.55</c:v>
                </c:pt>
                <c:pt idx="11">
                  <c:v>1.87</c:v>
                </c:pt>
                <c:pt idx="12">
                  <c:v>1.6</c:v>
                </c:pt>
                <c:pt idx="13">
                  <c:v>1.8900000000000001</c:v>
                </c:pt>
                <c:pt idx="14">
                  <c:v>1.59</c:v>
                </c:pt>
                <c:pt idx="15">
                  <c:v>1.0900000000000001</c:v>
                </c:pt>
                <c:pt idx="16">
                  <c:v>1.04</c:v>
                </c:pt>
                <c:pt idx="17">
                  <c:v>1.22</c:v>
                </c:pt>
                <c:pt idx="18">
                  <c:v>1.3900000000000001</c:v>
                </c:pt>
                <c:pt idx="19">
                  <c:v>1.49</c:v>
                </c:pt>
                <c:pt idx="20">
                  <c:v>1.49</c:v>
                </c:pt>
                <c:pt idx="21">
                  <c:v>1.48</c:v>
                </c:pt>
                <c:pt idx="22">
                  <c:v>1.1599999999999921</c:v>
                </c:pt>
                <c:pt idx="23">
                  <c:v>0.72000000000000064</c:v>
                </c:pt>
              </c:numCache>
            </c:numRef>
          </c:val>
          <c:smooth val="0"/>
        </c:ser>
        <c:ser>
          <c:idx val="46"/>
          <c:order val="46"/>
          <c:marker>
            <c:symbol val="none"/>
          </c:marker>
          <c:val>
            <c:numRef>
              <c:f>C_HOR_S!$G$81:$AD$81</c:f>
              <c:numCache>
                <c:formatCode>General</c:formatCode>
                <c:ptCount val="24"/>
                <c:pt idx="0">
                  <c:v>0.62000000000000355</c:v>
                </c:pt>
                <c:pt idx="1">
                  <c:v>0.36000000000000032</c:v>
                </c:pt>
                <c:pt idx="2">
                  <c:v>0.24000000000000021</c:v>
                </c:pt>
                <c:pt idx="3">
                  <c:v>0.1</c:v>
                </c:pt>
                <c:pt idx="4">
                  <c:v>0.18000000000000024</c:v>
                </c:pt>
                <c:pt idx="5">
                  <c:v>0.22</c:v>
                </c:pt>
                <c:pt idx="6">
                  <c:v>0.42000000000000032</c:v>
                </c:pt>
                <c:pt idx="7">
                  <c:v>0.6700000000000047</c:v>
                </c:pt>
                <c:pt idx="8">
                  <c:v>0.6700000000000047</c:v>
                </c:pt>
                <c:pt idx="9">
                  <c:v>1.07</c:v>
                </c:pt>
                <c:pt idx="10">
                  <c:v>1.28</c:v>
                </c:pt>
                <c:pt idx="11">
                  <c:v>1.49</c:v>
                </c:pt>
                <c:pt idx="12">
                  <c:v>2.0499999999999998</c:v>
                </c:pt>
                <c:pt idx="13">
                  <c:v>1.8800000000000001</c:v>
                </c:pt>
                <c:pt idx="14">
                  <c:v>1.6400000000000001</c:v>
                </c:pt>
                <c:pt idx="15">
                  <c:v>1.05</c:v>
                </c:pt>
                <c:pt idx="16">
                  <c:v>0.98</c:v>
                </c:pt>
                <c:pt idx="17">
                  <c:v>1.24</c:v>
                </c:pt>
                <c:pt idx="18">
                  <c:v>1.54</c:v>
                </c:pt>
                <c:pt idx="19">
                  <c:v>1.52</c:v>
                </c:pt>
                <c:pt idx="20">
                  <c:v>1.55</c:v>
                </c:pt>
                <c:pt idx="21">
                  <c:v>1.52</c:v>
                </c:pt>
                <c:pt idx="22">
                  <c:v>0.85000000000000064</c:v>
                </c:pt>
                <c:pt idx="23">
                  <c:v>0.85000000000000064</c:v>
                </c:pt>
              </c:numCache>
            </c:numRef>
          </c:val>
          <c:smooth val="0"/>
        </c:ser>
        <c:ser>
          <c:idx val="47"/>
          <c:order val="47"/>
          <c:marker>
            <c:symbol val="none"/>
          </c:marker>
          <c:val>
            <c:numRef>
              <c:f>C_HOR_S!$G$82:$AD$82</c:f>
              <c:numCache>
                <c:formatCode>General</c:formatCode>
                <c:ptCount val="24"/>
                <c:pt idx="0">
                  <c:v>0.380000000000002</c:v>
                </c:pt>
                <c:pt idx="1">
                  <c:v>0.25</c:v>
                </c:pt>
                <c:pt idx="2">
                  <c:v>0.2</c:v>
                </c:pt>
                <c:pt idx="3">
                  <c:v>0.11</c:v>
                </c:pt>
                <c:pt idx="4">
                  <c:v>0.14000000000000001</c:v>
                </c:pt>
                <c:pt idx="5">
                  <c:v>0.15000000000000024</c:v>
                </c:pt>
                <c:pt idx="6">
                  <c:v>0.26</c:v>
                </c:pt>
                <c:pt idx="7">
                  <c:v>0.47000000000000008</c:v>
                </c:pt>
                <c:pt idx="8">
                  <c:v>0.76000000000000401</c:v>
                </c:pt>
                <c:pt idx="9">
                  <c:v>1.05</c:v>
                </c:pt>
                <c:pt idx="10">
                  <c:v>1.31</c:v>
                </c:pt>
                <c:pt idx="11">
                  <c:v>1.86</c:v>
                </c:pt>
                <c:pt idx="12">
                  <c:v>1.9600000000000071</c:v>
                </c:pt>
                <c:pt idx="13">
                  <c:v>2.04</c:v>
                </c:pt>
                <c:pt idx="14">
                  <c:v>1.6900000000000071</c:v>
                </c:pt>
                <c:pt idx="15">
                  <c:v>0.96000000000000063</c:v>
                </c:pt>
                <c:pt idx="16">
                  <c:v>1.1499999999999921</c:v>
                </c:pt>
                <c:pt idx="17">
                  <c:v>1.43</c:v>
                </c:pt>
                <c:pt idx="18">
                  <c:v>1.62</c:v>
                </c:pt>
                <c:pt idx="19">
                  <c:v>1.53</c:v>
                </c:pt>
                <c:pt idx="20">
                  <c:v>1.31</c:v>
                </c:pt>
                <c:pt idx="21">
                  <c:v>1.42</c:v>
                </c:pt>
                <c:pt idx="22">
                  <c:v>1.27</c:v>
                </c:pt>
                <c:pt idx="23">
                  <c:v>0.72000000000000064</c:v>
                </c:pt>
              </c:numCache>
            </c:numRef>
          </c:val>
          <c:smooth val="0"/>
        </c:ser>
        <c:ser>
          <c:idx val="48"/>
          <c:order val="48"/>
          <c:marker>
            <c:symbol val="none"/>
          </c:marker>
          <c:val>
            <c:numRef>
              <c:f>C_HOR_S!$G$83:$AD$83</c:f>
              <c:numCache>
                <c:formatCode>General</c:formatCode>
                <c:ptCount val="24"/>
                <c:pt idx="0">
                  <c:v>0.380000000000002</c:v>
                </c:pt>
                <c:pt idx="1">
                  <c:v>0.19</c:v>
                </c:pt>
                <c:pt idx="2">
                  <c:v>0.22</c:v>
                </c:pt>
                <c:pt idx="3">
                  <c:v>0.14000000000000001</c:v>
                </c:pt>
                <c:pt idx="4">
                  <c:v>0.13</c:v>
                </c:pt>
                <c:pt idx="5">
                  <c:v>0.26</c:v>
                </c:pt>
                <c:pt idx="6">
                  <c:v>0.54</c:v>
                </c:pt>
                <c:pt idx="7">
                  <c:v>0.78</c:v>
                </c:pt>
                <c:pt idx="8">
                  <c:v>0.93</c:v>
                </c:pt>
                <c:pt idx="9">
                  <c:v>1.1000000000000001</c:v>
                </c:pt>
                <c:pt idx="10">
                  <c:v>1.46</c:v>
                </c:pt>
                <c:pt idx="11">
                  <c:v>1.61</c:v>
                </c:pt>
                <c:pt idx="12">
                  <c:v>1.680000000000007</c:v>
                </c:pt>
                <c:pt idx="13">
                  <c:v>1.9600000000000071</c:v>
                </c:pt>
                <c:pt idx="14">
                  <c:v>1.8900000000000001</c:v>
                </c:pt>
                <c:pt idx="15">
                  <c:v>1.1200000000000001</c:v>
                </c:pt>
                <c:pt idx="16">
                  <c:v>0.92</c:v>
                </c:pt>
                <c:pt idx="17">
                  <c:v>1.31</c:v>
                </c:pt>
                <c:pt idx="18">
                  <c:v>1.4</c:v>
                </c:pt>
                <c:pt idx="19">
                  <c:v>1.6700000000000021</c:v>
                </c:pt>
                <c:pt idx="20">
                  <c:v>1.34</c:v>
                </c:pt>
                <c:pt idx="21">
                  <c:v>1.35</c:v>
                </c:pt>
                <c:pt idx="22">
                  <c:v>0.86000000000000065</c:v>
                </c:pt>
                <c:pt idx="23">
                  <c:v>0.77000000000000401</c:v>
                </c:pt>
              </c:numCache>
            </c:numRef>
          </c:val>
          <c:smooth val="0"/>
        </c:ser>
        <c:ser>
          <c:idx val="49"/>
          <c:order val="49"/>
          <c:marker>
            <c:symbol val="none"/>
          </c:marker>
          <c:val>
            <c:numRef>
              <c:f>C_HOR_S!$G$84:$AD$84</c:f>
              <c:numCache>
                <c:formatCode>General</c:formatCode>
                <c:ptCount val="24"/>
                <c:pt idx="0">
                  <c:v>0.31000000000000177</c:v>
                </c:pt>
                <c:pt idx="1">
                  <c:v>0.25</c:v>
                </c:pt>
                <c:pt idx="2">
                  <c:v>0.29000000000000031</c:v>
                </c:pt>
                <c:pt idx="3">
                  <c:v>0.26</c:v>
                </c:pt>
                <c:pt idx="4">
                  <c:v>0.12000000000000002</c:v>
                </c:pt>
                <c:pt idx="5">
                  <c:v>0.15000000000000024</c:v>
                </c:pt>
                <c:pt idx="6">
                  <c:v>0.36000000000000032</c:v>
                </c:pt>
                <c:pt idx="7">
                  <c:v>0.43000000000000038</c:v>
                </c:pt>
                <c:pt idx="8">
                  <c:v>0.51</c:v>
                </c:pt>
                <c:pt idx="9">
                  <c:v>0.56000000000000005</c:v>
                </c:pt>
                <c:pt idx="10">
                  <c:v>1.01</c:v>
                </c:pt>
                <c:pt idx="11">
                  <c:v>1.45</c:v>
                </c:pt>
                <c:pt idx="12">
                  <c:v>1.84</c:v>
                </c:pt>
                <c:pt idx="13">
                  <c:v>1.7</c:v>
                </c:pt>
                <c:pt idx="14">
                  <c:v>1.23</c:v>
                </c:pt>
                <c:pt idx="15">
                  <c:v>0.77000000000000401</c:v>
                </c:pt>
                <c:pt idx="16">
                  <c:v>0.79</c:v>
                </c:pt>
                <c:pt idx="17">
                  <c:v>1.0900000000000001</c:v>
                </c:pt>
                <c:pt idx="18">
                  <c:v>1.06</c:v>
                </c:pt>
                <c:pt idx="19">
                  <c:v>1.52</c:v>
                </c:pt>
                <c:pt idx="20">
                  <c:v>1.79</c:v>
                </c:pt>
                <c:pt idx="21">
                  <c:v>2.8899999999999997</c:v>
                </c:pt>
                <c:pt idx="22">
                  <c:v>1.6900000000000071</c:v>
                </c:pt>
                <c:pt idx="23">
                  <c:v>1.9500000000000071</c:v>
                </c:pt>
              </c:numCache>
            </c:numRef>
          </c:val>
          <c:smooth val="0"/>
        </c:ser>
        <c:ser>
          <c:idx val="50"/>
          <c:order val="50"/>
          <c:marker>
            <c:symbol val="none"/>
          </c:marker>
          <c:val>
            <c:numRef>
              <c:f>C_HOR_S!$G$85:$AD$85</c:f>
              <c:numCache>
                <c:formatCode>General</c:formatCode>
                <c:ptCount val="24"/>
                <c:pt idx="0">
                  <c:v>0.41000000000000031</c:v>
                </c:pt>
                <c:pt idx="1">
                  <c:v>0.28000000000000008</c:v>
                </c:pt>
                <c:pt idx="2">
                  <c:v>0.12000000000000002</c:v>
                </c:pt>
                <c:pt idx="3">
                  <c:v>0.12000000000000002</c:v>
                </c:pt>
                <c:pt idx="4">
                  <c:v>0.12000000000000002</c:v>
                </c:pt>
                <c:pt idx="5">
                  <c:v>9.0000000000000024E-2</c:v>
                </c:pt>
                <c:pt idx="6">
                  <c:v>0.15000000000000024</c:v>
                </c:pt>
                <c:pt idx="7">
                  <c:v>0.66000000000000458</c:v>
                </c:pt>
                <c:pt idx="8">
                  <c:v>0.77000000000000401</c:v>
                </c:pt>
                <c:pt idx="9">
                  <c:v>1.1599999999999921</c:v>
                </c:pt>
                <c:pt idx="10">
                  <c:v>1.5</c:v>
                </c:pt>
                <c:pt idx="11">
                  <c:v>2.02</c:v>
                </c:pt>
                <c:pt idx="12">
                  <c:v>2.17</c:v>
                </c:pt>
                <c:pt idx="13">
                  <c:v>2.0299999999999998</c:v>
                </c:pt>
                <c:pt idx="14">
                  <c:v>1.49</c:v>
                </c:pt>
                <c:pt idx="15">
                  <c:v>1.31</c:v>
                </c:pt>
                <c:pt idx="16">
                  <c:v>1.1599999999999921</c:v>
                </c:pt>
                <c:pt idx="17">
                  <c:v>1.37</c:v>
                </c:pt>
                <c:pt idx="18">
                  <c:v>1.49</c:v>
                </c:pt>
                <c:pt idx="19">
                  <c:v>1.62</c:v>
                </c:pt>
                <c:pt idx="20">
                  <c:v>1.33</c:v>
                </c:pt>
                <c:pt idx="21">
                  <c:v>1.1900000000000071</c:v>
                </c:pt>
                <c:pt idx="22">
                  <c:v>0.87000000000000355</c:v>
                </c:pt>
                <c:pt idx="23">
                  <c:v>0.55000000000000004</c:v>
                </c:pt>
              </c:numCache>
            </c:numRef>
          </c:val>
          <c:smooth val="0"/>
        </c:ser>
        <c:ser>
          <c:idx val="51"/>
          <c:order val="51"/>
          <c:marker>
            <c:symbol val="none"/>
          </c:marker>
          <c:val>
            <c:numRef>
              <c:f>C_HOR_S!$G$86:$AD$86</c:f>
              <c:numCache>
                <c:formatCode>General</c:formatCode>
                <c:ptCount val="24"/>
                <c:pt idx="0">
                  <c:v>0.19</c:v>
                </c:pt>
                <c:pt idx="1">
                  <c:v>0.14000000000000001</c:v>
                </c:pt>
                <c:pt idx="2">
                  <c:v>0.12000000000000002</c:v>
                </c:pt>
                <c:pt idx="3">
                  <c:v>8.0000000000000043E-2</c:v>
                </c:pt>
                <c:pt idx="4">
                  <c:v>6.0000000000000032E-2</c:v>
                </c:pt>
                <c:pt idx="5">
                  <c:v>0.15000000000000024</c:v>
                </c:pt>
                <c:pt idx="6">
                  <c:v>0.26</c:v>
                </c:pt>
                <c:pt idx="7">
                  <c:v>0.71000000000000063</c:v>
                </c:pt>
                <c:pt idx="8">
                  <c:v>0.84000000000000064</c:v>
                </c:pt>
                <c:pt idx="9">
                  <c:v>1.33</c:v>
                </c:pt>
                <c:pt idx="10">
                  <c:v>1.6400000000000001</c:v>
                </c:pt>
                <c:pt idx="11">
                  <c:v>2.36</c:v>
                </c:pt>
                <c:pt idx="12">
                  <c:v>2.1800000000000002</c:v>
                </c:pt>
                <c:pt idx="13">
                  <c:v>2.2000000000000002</c:v>
                </c:pt>
                <c:pt idx="14">
                  <c:v>1.4</c:v>
                </c:pt>
                <c:pt idx="15">
                  <c:v>1.35</c:v>
                </c:pt>
                <c:pt idx="16">
                  <c:v>1.34</c:v>
                </c:pt>
                <c:pt idx="17">
                  <c:v>1.32</c:v>
                </c:pt>
                <c:pt idx="18">
                  <c:v>1.6400000000000001</c:v>
                </c:pt>
                <c:pt idx="19">
                  <c:v>1.55</c:v>
                </c:pt>
                <c:pt idx="20">
                  <c:v>1.1299999999999919</c:v>
                </c:pt>
                <c:pt idx="21">
                  <c:v>0.96000000000000063</c:v>
                </c:pt>
                <c:pt idx="22">
                  <c:v>0.630000000000004</c:v>
                </c:pt>
                <c:pt idx="23">
                  <c:v>0.42000000000000032</c:v>
                </c:pt>
              </c:numCache>
            </c:numRef>
          </c:val>
          <c:smooth val="0"/>
        </c:ser>
        <c:ser>
          <c:idx val="52"/>
          <c:order val="52"/>
          <c:marker>
            <c:symbol val="none"/>
          </c:marker>
          <c:val>
            <c:numRef>
              <c:f>C_HOR_S!$G$87:$AD$87</c:f>
              <c:numCache>
                <c:formatCode>General</c:formatCode>
                <c:ptCount val="24"/>
                <c:pt idx="0">
                  <c:v>0.28000000000000008</c:v>
                </c:pt>
                <c:pt idx="1">
                  <c:v>0.29000000000000031</c:v>
                </c:pt>
                <c:pt idx="2">
                  <c:v>0.18000000000000024</c:v>
                </c:pt>
                <c:pt idx="3">
                  <c:v>0.11</c:v>
                </c:pt>
                <c:pt idx="4">
                  <c:v>8.0000000000000043E-2</c:v>
                </c:pt>
                <c:pt idx="5">
                  <c:v>0.05</c:v>
                </c:pt>
                <c:pt idx="6">
                  <c:v>0.2</c:v>
                </c:pt>
                <c:pt idx="7">
                  <c:v>0.41000000000000031</c:v>
                </c:pt>
                <c:pt idx="8">
                  <c:v>0.66000000000000458</c:v>
                </c:pt>
                <c:pt idx="9">
                  <c:v>1.31</c:v>
                </c:pt>
                <c:pt idx="10">
                  <c:v>2.2000000000000002</c:v>
                </c:pt>
                <c:pt idx="11">
                  <c:v>2.3099999999999987</c:v>
                </c:pt>
                <c:pt idx="12">
                  <c:v>2.34</c:v>
                </c:pt>
                <c:pt idx="13">
                  <c:v>1.7</c:v>
                </c:pt>
                <c:pt idx="14">
                  <c:v>1.6700000000000021</c:v>
                </c:pt>
                <c:pt idx="15">
                  <c:v>0.98</c:v>
                </c:pt>
                <c:pt idx="16">
                  <c:v>1.28</c:v>
                </c:pt>
                <c:pt idx="17">
                  <c:v>1.49</c:v>
                </c:pt>
                <c:pt idx="18">
                  <c:v>1.34</c:v>
                </c:pt>
                <c:pt idx="19">
                  <c:v>1.6900000000000071</c:v>
                </c:pt>
                <c:pt idx="20">
                  <c:v>1.25</c:v>
                </c:pt>
                <c:pt idx="21">
                  <c:v>1.2</c:v>
                </c:pt>
                <c:pt idx="22">
                  <c:v>0.48000000000000032</c:v>
                </c:pt>
                <c:pt idx="23">
                  <c:v>0.51</c:v>
                </c:pt>
              </c:numCache>
            </c:numRef>
          </c:val>
          <c:smooth val="0"/>
        </c:ser>
        <c:ser>
          <c:idx val="53"/>
          <c:order val="53"/>
          <c:marker>
            <c:symbol val="none"/>
          </c:marker>
          <c:val>
            <c:numRef>
              <c:f>C_HOR_S!$G$88:$AD$88</c:f>
              <c:numCache>
                <c:formatCode>General</c:formatCode>
                <c:ptCount val="24"/>
                <c:pt idx="0">
                  <c:v>0.27</c:v>
                </c:pt>
                <c:pt idx="1">
                  <c:v>0.17</c:v>
                </c:pt>
                <c:pt idx="2">
                  <c:v>0.1</c:v>
                </c:pt>
                <c:pt idx="3">
                  <c:v>0.12000000000000002</c:v>
                </c:pt>
                <c:pt idx="4">
                  <c:v>8.0000000000000043E-2</c:v>
                </c:pt>
                <c:pt idx="5">
                  <c:v>0.16</c:v>
                </c:pt>
                <c:pt idx="6">
                  <c:v>0.27</c:v>
                </c:pt>
                <c:pt idx="7">
                  <c:v>0.58000000000000007</c:v>
                </c:pt>
                <c:pt idx="8">
                  <c:v>0.85000000000000064</c:v>
                </c:pt>
                <c:pt idx="9">
                  <c:v>1.24</c:v>
                </c:pt>
                <c:pt idx="10">
                  <c:v>1.52</c:v>
                </c:pt>
                <c:pt idx="11">
                  <c:v>1.75</c:v>
                </c:pt>
                <c:pt idx="12">
                  <c:v>1.72</c:v>
                </c:pt>
                <c:pt idx="13">
                  <c:v>2.0699999999999998</c:v>
                </c:pt>
                <c:pt idx="14">
                  <c:v>1.930000000000007</c:v>
                </c:pt>
                <c:pt idx="15">
                  <c:v>1.1000000000000001</c:v>
                </c:pt>
                <c:pt idx="16">
                  <c:v>1.06</c:v>
                </c:pt>
                <c:pt idx="17">
                  <c:v>1.61</c:v>
                </c:pt>
                <c:pt idx="18">
                  <c:v>1.44</c:v>
                </c:pt>
                <c:pt idx="19">
                  <c:v>1.29</c:v>
                </c:pt>
                <c:pt idx="20">
                  <c:v>1.56</c:v>
                </c:pt>
                <c:pt idx="21">
                  <c:v>1.53</c:v>
                </c:pt>
                <c:pt idx="22">
                  <c:v>0.93</c:v>
                </c:pt>
                <c:pt idx="23">
                  <c:v>0.630000000000004</c:v>
                </c:pt>
              </c:numCache>
            </c:numRef>
          </c:val>
          <c:smooth val="0"/>
        </c:ser>
        <c:ser>
          <c:idx val="54"/>
          <c:order val="54"/>
          <c:marker>
            <c:symbol val="none"/>
          </c:marker>
          <c:val>
            <c:numRef>
              <c:f>C_HOR_S!$G$89:$AD$89</c:f>
              <c:numCache>
                <c:formatCode>General</c:formatCode>
                <c:ptCount val="24"/>
                <c:pt idx="0">
                  <c:v>0.47000000000000008</c:v>
                </c:pt>
                <c:pt idx="1">
                  <c:v>0.27</c:v>
                </c:pt>
                <c:pt idx="2">
                  <c:v>0.19</c:v>
                </c:pt>
                <c:pt idx="3">
                  <c:v>0.15000000000000024</c:v>
                </c:pt>
                <c:pt idx="4">
                  <c:v>0.13</c:v>
                </c:pt>
                <c:pt idx="5">
                  <c:v>0.22</c:v>
                </c:pt>
                <c:pt idx="6">
                  <c:v>0.32000000000000201</c:v>
                </c:pt>
                <c:pt idx="7">
                  <c:v>0.6700000000000047</c:v>
                </c:pt>
                <c:pt idx="8">
                  <c:v>0.81</c:v>
                </c:pt>
                <c:pt idx="9">
                  <c:v>1.1599999999999921</c:v>
                </c:pt>
                <c:pt idx="10">
                  <c:v>1.5</c:v>
                </c:pt>
                <c:pt idx="11">
                  <c:v>1.7</c:v>
                </c:pt>
                <c:pt idx="12">
                  <c:v>1.72</c:v>
                </c:pt>
                <c:pt idx="13">
                  <c:v>2.0299999999999998</c:v>
                </c:pt>
                <c:pt idx="14">
                  <c:v>1.74</c:v>
                </c:pt>
                <c:pt idx="15">
                  <c:v>0.95000000000000062</c:v>
                </c:pt>
                <c:pt idx="16">
                  <c:v>1.1100000000000001</c:v>
                </c:pt>
                <c:pt idx="17">
                  <c:v>1.45</c:v>
                </c:pt>
                <c:pt idx="18">
                  <c:v>1.5</c:v>
                </c:pt>
                <c:pt idx="19">
                  <c:v>1.61</c:v>
                </c:pt>
                <c:pt idx="20">
                  <c:v>1.46</c:v>
                </c:pt>
                <c:pt idx="21">
                  <c:v>1.1900000000000071</c:v>
                </c:pt>
                <c:pt idx="22">
                  <c:v>0.99</c:v>
                </c:pt>
                <c:pt idx="23">
                  <c:v>0.64000000000000401</c:v>
                </c:pt>
              </c:numCache>
            </c:numRef>
          </c:val>
          <c:smooth val="0"/>
        </c:ser>
        <c:ser>
          <c:idx val="55"/>
          <c:order val="55"/>
          <c:marker>
            <c:symbol val="none"/>
          </c:marker>
          <c:val>
            <c:numRef>
              <c:f>C_HOR_S!$G$90:$AD$90</c:f>
              <c:numCache>
                <c:formatCode>General</c:formatCode>
                <c:ptCount val="24"/>
                <c:pt idx="0">
                  <c:v>0.42000000000000032</c:v>
                </c:pt>
                <c:pt idx="1">
                  <c:v>0.28000000000000008</c:v>
                </c:pt>
                <c:pt idx="2">
                  <c:v>0.2</c:v>
                </c:pt>
                <c:pt idx="3">
                  <c:v>0.14000000000000001</c:v>
                </c:pt>
                <c:pt idx="4">
                  <c:v>0.11</c:v>
                </c:pt>
                <c:pt idx="5">
                  <c:v>0.21000000000000021</c:v>
                </c:pt>
                <c:pt idx="6">
                  <c:v>0.4</c:v>
                </c:pt>
                <c:pt idx="7">
                  <c:v>0.58000000000000007</c:v>
                </c:pt>
                <c:pt idx="8">
                  <c:v>0.62000000000000355</c:v>
                </c:pt>
                <c:pt idx="9">
                  <c:v>0.94000000000000061</c:v>
                </c:pt>
                <c:pt idx="10">
                  <c:v>1.1900000000000071</c:v>
                </c:pt>
                <c:pt idx="11">
                  <c:v>1.6600000000000001</c:v>
                </c:pt>
                <c:pt idx="12">
                  <c:v>1.9200000000000021</c:v>
                </c:pt>
                <c:pt idx="13">
                  <c:v>1.9400000000000071</c:v>
                </c:pt>
                <c:pt idx="14">
                  <c:v>1.5</c:v>
                </c:pt>
                <c:pt idx="15">
                  <c:v>1.04</c:v>
                </c:pt>
                <c:pt idx="16">
                  <c:v>1.1200000000000001</c:v>
                </c:pt>
                <c:pt idx="17">
                  <c:v>1.42</c:v>
                </c:pt>
                <c:pt idx="18">
                  <c:v>1.54</c:v>
                </c:pt>
                <c:pt idx="19">
                  <c:v>1.9800000000000078</c:v>
                </c:pt>
                <c:pt idx="20">
                  <c:v>1.6900000000000071</c:v>
                </c:pt>
                <c:pt idx="21">
                  <c:v>1.46</c:v>
                </c:pt>
                <c:pt idx="22">
                  <c:v>1.01</c:v>
                </c:pt>
                <c:pt idx="23">
                  <c:v>0.630000000000004</c:v>
                </c:pt>
              </c:numCache>
            </c:numRef>
          </c:val>
          <c:smooth val="0"/>
        </c:ser>
        <c:ser>
          <c:idx val="56"/>
          <c:order val="56"/>
          <c:marker>
            <c:symbol val="none"/>
          </c:marker>
          <c:val>
            <c:numRef>
              <c:f>C_HOR_S!$G$91:$AD$91</c:f>
              <c:numCache>
                <c:formatCode>General</c:formatCode>
                <c:ptCount val="24"/>
                <c:pt idx="0">
                  <c:v>0.44</c:v>
                </c:pt>
                <c:pt idx="1">
                  <c:v>0.18000000000000024</c:v>
                </c:pt>
                <c:pt idx="2">
                  <c:v>0.13</c:v>
                </c:pt>
                <c:pt idx="3">
                  <c:v>0.18000000000000024</c:v>
                </c:pt>
                <c:pt idx="4">
                  <c:v>8.0000000000000043E-2</c:v>
                </c:pt>
                <c:pt idx="5">
                  <c:v>0.14000000000000001</c:v>
                </c:pt>
                <c:pt idx="6">
                  <c:v>0.4</c:v>
                </c:pt>
                <c:pt idx="7">
                  <c:v>0.56000000000000005</c:v>
                </c:pt>
                <c:pt idx="8">
                  <c:v>0.81</c:v>
                </c:pt>
                <c:pt idx="9">
                  <c:v>1.26</c:v>
                </c:pt>
                <c:pt idx="10">
                  <c:v>1.6</c:v>
                </c:pt>
                <c:pt idx="11">
                  <c:v>1.7</c:v>
                </c:pt>
                <c:pt idx="12">
                  <c:v>2</c:v>
                </c:pt>
                <c:pt idx="13">
                  <c:v>2.1</c:v>
                </c:pt>
                <c:pt idx="14">
                  <c:v>1.6</c:v>
                </c:pt>
                <c:pt idx="15">
                  <c:v>1.1499999999999921</c:v>
                </c:pt>
                <c:pt idx="16">
                  <c:v>1.22</c:v>
                </c:pt>
                <c:pt idx="17">
                  <c:v>1.47</c:v>
                </c:pt>
                <c:pt idx="18">
                  <c:v>1.8</c:v>
                </c:pt>
                <c:pt idx="19">
                  <c:v>1.26</c:v>
                </c:pt>
                <c:pt idx="20">
                  <c:v>1.0900000000000001</c:v>
                </c:pt>
                <c:pt idx="21">
                  <c:v>1.1599999999999921</c:v>
                </c:pt>
                <c:pt idx="22">
                  <c:v>1.1200000000000001</c:v>
                </c:pt>
                <c:pt idx="23">
                  <c:v>0.55000000000000004</c:v>
                </c:pt>
              </c:numCache>
            </c:numRef>
          </c:val>
          <c:smooth val="0"/>
        </c:ser>
        <c:ser>
          <c:idx val="57"/>
          <c:order val="57"/>
          <c:marker>
            <c:symbol val="none"/>
          </c:marker>
          <c:val>
            <c:numRef>
              <c:f>C_HOR_S!$G$92:$AD$92</c:f>
              <c:numCache>
                <c:formatCode>General</c:formatCode>
                <c:ptCount val="24"/>
                <c:pt idx="0">
                  <c:v>0.77000000000000401</c:v>
                </c:pt>
                <c:pt idx="1">
                  <c:v>0.75000000000000366</c:v>
                </c:pt>
                <c:pt idx="2">
                  <c:v>0.53</c:v>
                </c:pt>
                <c:pt idx="3">
                  <c:v>0.29000000000000031</c:v>
                </c:pt>
                <c:pt idx="4">
                  <c:v>0.25</c:v>
                </c:pt>
                <c:pt idx="5">
                  <c:v>0.24000000000000021</c:v>
                </c:pt>
                <c:pt idx="6">
                  <c:v>0.49000000000000032</c:v>
                </c:pt>
                <c:pt idx="7">
                  <c:v>0.6700000000000047</c:v>
                </c:pt>
                <c:pt idx="8">
                  <c:v>0.87000000000000355</c:v>
                </c:pt>
                <c:pt idx="9">
                  <c:v>1.1399999999999921</c:v>
                </c:pt>
                <c:pt idx="10">
                  <c:v>1.28</c:v>
                </c:pt>
                <c:pt idx="11">
                  <c:v>1.6400000000000001</c:v>
                </c:pt>
                <c:pt idx="12">
                  <c:v>1.58</c:v>
                </c:pt>
                <c:pt idx="13">
                  <c:v>1.76</c:v>
                </c:pt>
                <c:pt idx="14">
                  <c:v>1.6</c:v>
                </c:pt>
                <c:pt idx="15">
                  <c:v>0.81</c:v>
                </c:pt>
                <c:pt idx="16">
                  <c:v>0.8</c:v>
                </c:pt>
                <c:pt idx="17">
                  <c:v>1.1399999999999921</c:v>
                </c:pt>
                <c:pt idx="18">
                  <c:v>1.48</c:v>
                </c:pt>
                <c:pt idx="19">
                  <c:v>1.76</c:v>
                </c:pt>
                <c:pt idx="20">
                  <c:v>1.45</c:v>
                </c:pt>
                <c:pt idx="21">
                  <c:v>1.04</c:v>
                </c:pt>
                <c:pt idx="22">
                  <c:v>0.94000000000000061</c:v>
                </c:pt>
                <c:pt idx="23">
                  <c:v>0.73000000000000065</c:v>
                </c:pt>
              </c:numCache>
            </c:numRef>
          </c:val>
          <c:smooth val="0"/>
        </c:ser>
        <c:ser>
          <c:idx val="58"/>
          <c:order val="58"/>
          <c:marker>
            <c:symbol val="none"/>
          </c:marker>
          <c:val>
            <c:numRef>
              <c:f>C_HOR_S!$G$93:$AD$93</c:f>
              <c:numCache>
                <c:formatCode>General</c:formatCode>
                <c:ptCount val="24"/>
                <c:pt idx="0">
                  <c:v>0.44</c:v>
                </c:pt>
                <c:pt idx="1">
                  <c:v>0.24000000000000021</c:v>
                </c:pt>
                <c:pt idx="2">
                  <c:v>0.15000000000000024</c:v>
                </c:pt>
                <c:pt idx="3">
                  <c:v>0.14000000000000001</c:v>
                </c:pt>
                <c:pt idx="4">
                  <c:v>0.2</c:v>
                </c:pt>
                <c:pt idx="5">
                  <c:v>0.41000000000000031</c:v>
                </c:pt>
                <c:pt idx="6">
                  <c:v>1.1200000000000001</c:v>
                </c:pt>
                <c:pt idx="7">
                  <c:v>1.6300000000000001</c:v>
                </c:pt>
                <c:pt idx="8">
                  <c:v>1.24</c:v>
                </c:pt>
                <c:pt idx="9">
                  <c:v>1.44</c:v>
                </c:pt>
                <c:pt idx="10">
                  <c:v>1.76</c:v>
                </c:pt>
                <c:pt idx="11">
                  <c:v>1.9600000000000071</c:v>
                </c:pt>
                <c:pt idx="12">
                  <c:v>1.8</c:v>
                </c:pt>
                <c:pt idx="13">
                  <c:v>1.9400000000000071</c:v>
                </c:pt>
                <c:pt idx="14">
                  <c:v>1.3900000000000001</c:v>
                </c:pt>
                <c:pt idx="15">
                  <c:v>0.84000000000000064</c:v>
                </c:pt>
                <c:pt idx="16">
                  <c:v>0.88</c:v>
                </c:pt>
                <c:pt idx="17">
                  <c:v>1.03</c:v>
                </c:pt>
                <c:pt idx="18">
                  <c:v>0.97000000000000064</c:v>
                </c:pt>
                <c:pt idx="19">
                  <c:v>1.2</c:v>
                </c:pt>
                <c:pt idx="20">
                  <c:v>1.1900000000000071</c:v>
                </c:pt>
                <c:pt idx="21">
                  <c:v>1</c:v>
                </c:pt>
                <c:pt idx="22">
                  <c:v>0.51</c:v>
                </c:pt>
                <c:pt idx="23">
                  <c:v>0.53</c:v>
                </c:pt>
              </c:numCache>
            </c:numRef>
          </c:val>
          <c:smooth val="0"/>
        </c:ser>
        <c:ser>
          <c:idx val="59"/>
          <c:order val="59"/>
          <c:marker>
            <c:symbol val="none"/>
          </c:marker>
          <c:val>
            <c:numRef>
              <c:f>C_HOR_S!$G$94:$AD$94</c:f>
              <c:numCache>
                <c:formatCode>General</c:formatCode>
                <c:ptCount val="24"/>
                <c:pt idx="0">
                  <c:v>0.47000000000000008</c:v>
                </c:pt>
                <c:pt idx="1">
                  <c:v>0.34</c:v>
                </c:pt>
                <c:pt idx="2">
                  <c:v>0.24000000000000021</c:v>
                </c:pt>
                <c:pt idx="3">
                  <c:v>0.24000000000000021</c:v>
                </c:pt>
                <c:pt idx="4">
                  <c:v>0.16</c:v>
                </c:pt>
                <c:pt idx="5">
                  <c:v>0.29000000000000031</c:v>
                </c:pt>
                <c:pt idx="6">
                  <c:v>0.48000000000000032</c:v>
                </c:pt>
                <c:pt idx="7">
                  <c:v>0.92</c:v>
                </c:pt>
                <c:pt idx="8">
                  <c:v>0.98</c:v>
                </c:pt>
                <c:pt idx="9">
                  <c:v>1.28</c:v>
                </c:pt>
                <c:pt idx="10">
                  <c:v>1.43</c:v>
                </c:pt>
                <c:pt idx="11">
                  <c:v>1.85</c:v>
                </c:pt>
                <c:pt idx="12">
                  <c:v>1.75</c:v>
                </c:pt>
                <c:pt idx="13">
                  <c:v>2.11</c:v>
                </c:pt>
                <c:pt idx="14">
                  <c:v>1.49</c:v>
                </c:pt>
                <c:pt idx="15">
                  <c:v>0.98</c:v>
                </c:pt>
                <c:pt idx="16">
                  <c:v>0.93</c:v>
                </c:pt>
                <c:pt idx="17">
                  <c:v>1.0900000000000001</c:v>
                </c:pt>
                <c:pt idx="18">
                  <c:v>1.180000000000007</c:v>
                </c:pt>
                <c:pt idx="19">
                  <c:v>1.1399999999999921</c:v>
                </c:pt>
                <c:pt idx="20">
                  <c:v>1.55</c:v>
                </c:pt>
                <c:pt idx="21">
                  <c:v>1.32</c:v>
                </c:pt>
                <c:pt idx="22">
                  <c:v>0.96000000000000063</c:v>
                </c:pt>
                <c:pt idx="23">
                  <c:v>0.82000000000000062</c:v>
                </c:pt>
              </c:numCache>
            </c:numRef>
          </c:val>
          <c:smooth val="0"/>
        </c:ser>
        <c:ser>
          <c:idx val="60"/>
          <c:order val="60"/>
          <c:marker>
            <c:symbol val="none"/>
          </c:marker>
          <c:val>
            <c:numRef>
              <c:f>C_HOR_S!$G$95:$AD$95</c:f>
              <c:numCache>
                <c:formatCode>General</c:formatCode>
                <c:ptCount val="24"/>
                <c:pt idx="0">
                  <c:v>0.43000000000000038</c:v>
                </c:pt>
                <c:pt idx="1">
                  <c:v>0.35000000000000031</c:v>
                </c:pt>
                <c:pt idx="2">
                  <c:v>0.2</c:v>
                </c:pt>
                <c:pt idx="3">
                  <c:v>0.2</c:v>
                </c:pt>
                <c:pt idx="4">
                  <c:v>0.21000000000000021</c:v>
                </c:pt>
                <c:pt idx="5">
                  <c:v>0.33000000000000224</c:v>
                </c:pt>
                <c:pt idx="6">
                  <c:v>0.54</c:v>
                </c:pt>
                <c:pt idx="7">
                  <c:v>0.71000000000000063</c:v>
                </c:pt>
                <c:pt idx="8">
                  <c:v>0.8</c:v>
                </c:pt>
                <c:pt idx="9">
                  <c:v>1.07</c:v>
                </c:pt>
                <c:pt idx="10">
                  <c:v>1.36</c:v>
                </c:pt>
                <c:pt idx="11">
                  <c:v>1.78</c:v>
                </c:pt>
                <c:pt idx="12">
                  <c:v>1.87</c:v>
                </c:pt>
                <c:pt idx="13">
                  <c:v>2.0699999999999998</c:v>
                </c:pt>
                <c:pt idx="14">
                  <c:v>1.54</c:v>
                </c:pt>
                <c:pt idx="15">
                  <c:v>1.06</c:v>
                </c:pt>
                <c:pt idx="16">
                  <c:v>1.03</c:v>
                </c:pt>
                <c:pt idx="17">
                  <c:v>1.47</c:v>
                </c:pt>
                <c:pt idx="18">
                  <c:v>1.26</c:v>
                </c:pt>
                <c:pt idx="19">
                  <c:v>1.1399999999999921</c:v>
                </c:pt>
                <c:pt idx="20">
                  <c:v>1.6500000000000001</c:v>
                </c:pt>
                <c:pt idx="21">
                  <c:v>1.27</c:v>
                </c:pt>
                <c:pt idx="22">
                  <c:v>0.95000000000000062</c:v>
                </c:pt>
                <c:pt idx="23">
                  <c:v>0.72000000000000064</c:v>
                </c:pt>
              </c:numCache>
            </c:numRef>
          </c:val>
          <c:smooth val="0"/>
        </c:ser>
        <c:ser>
          <c:idx val="61"/>
          <c:order val="61"/>
          <c:marker>
            <c:symbol val="none"/>
          </c:marker>
          <c:val>
            <c:numRef>
              <c:f>C_HOR_S!$G$96:$AD$96</c:f>
              <c:numCache>
                <c:formatCode>General</c:formatCode>
                <c:ptCount val="24"/>
                <c:pt idx="0">
                  <c:v>0.52</c:v>
                </c:pt>
                <c:pt idx="1">
                  <c:v>0.22</c:v>
                </c:pt>
                <c:pt idx="2">
                  <c:v>0.32000000000000201</c:v>
                </c:pt>
                <c:pt idx="3">
                  <c:v>0.1</c:v>
                </c:pt>
                <c:pt idx="4">
                  <c:v>8.0000000000000043E-2</c:v>
                </c:pt>
                <c:pt idx="5">
                  <c:v>0.12000000000000002</c:v>
                </c:pt>
                <c:pt idx="6">
                  <c:v>0.42000000000000032</c:v>
                </c:pt>
                <c:pt idx="7">
                  <c:v>0.5</c:v>
                </c:pt>
                <c:pt idx="8">
                  <c:v>0.97000000000000064</c:v>
                </c:pt>
                <c:pt idx="9">
                  <c:v>1.35</c:v>
                </c:pt>
                <c:pt idx="10">
                  <c:v>1.49</c:v>
                </c:pt>
                <c:pt idx="11">
                  <c:v>2.06</c:v>
                </c:pt>
                <c:pt idx="12">
                  <c:v>1.6400000000000001</c:v>
                </c:pt>
                <c:pt idx="13">
                  <c:v>2.08</c:v>
                </c:pt>
                <c:pt idx="14">
                  <c:v>1.74</c:v>
                </c:pt>
                <c:pt idx="15">
                  <c:v>1.31</c:v>
                </c:pt>
                <c:pt idx="16">
                  <c:v>1.3900000000000001</c:v>
                </c:pt>
                <c:pt idx="17">
                  <c:v>1.29</c:v>
                </c:pt>
                <c:pt idx="18">
                  <c:v>1.01</c:v>
                </c:pt>
                <c:pt idx="19">
                  <c:v>1.55</c:v>
                </c:pt>
                <c:pt idx="20">
                  <c:v>1.03</c:v>
                </c:pt>
                <c:pt idx="21">
                  <c:v>1.27</c:v>
                </c:pt>
                <c:pt idx="22">
                  <c:v>0.99</c:v>
                </c:pt>
                <c:pt idx="23">
                  <c:v>0.56999999999999995</c:v>
                </c:pt>
              </c:numCache>
            </c:numRef>
          </c:val>
          <c:smooth val="0"/>
        </c:ser>
        <c:ser>
          <c:idx val="62"/>
          <c:order val="62"/>
          <c:marker>
            <c:symbol val="none"/>
          </c:marker>
          <c:val>
            <c:numRef>
              <c:f>C_HOR_S!$G$97:$AD$97</c:f>
              <c:numCache>
                <c:formatCode>General</c:formatCode>
                <c:ptCount val="24"/>
                <c:pt idx="0">
                  <c:v>0.54</c:v>
                </c:pt>
                <c:pt idx="1">
                  <c:v>0.31000000000000177</c:v>
                </c:pt>
                <c:pt idx="2">
                  <c:v>0.26</c:v>
                </c:pt>
                <c:pt idx="3">
                  <c:v>0.19</c:v>
                </c:pt>
                <c:pt idx="4">
                  <c:v>0.16</c:v>
                </c:pt>
                <c:pt idx="5">
                  <c:v>0.26</c:v>
                </c:pt>
                <c:pt idx="6">
                  <c:v>0.44</c:v>
                </c:pt>
                <c:pt idx="7">
                  <c:v>0.64000000000000401</c:v>
                </c:pt>
                <c:pt idx="8">
                  <c:v>0.71000000000000063</c:v>
                </c:pt>
                <c:pt idx="9">
                  <c:v>1.1000000000000001</c:v>
                </c:pt>
                <c:pt idx="10">
                  <c:v>1.25</c:v>
                </c:pt>
                <c:pt idx="11">
                  <c:v>1.54</c:v>
                </c:pt>
                <c:pt idx="12">
                  <c:v>1.680000000000007</c:v>
                </c:pt>
                <c:pt idx="13">
                  <c:v>1.83</c:v>
                </c:pt>
                <c:pt idx="14">
                  <c:v>1.82</c:v>
                </c:pt>
                <c:pt idx="15">
                  <c:v>1.1599999999999921</c:v>
                </c:pt>
                <c:pt idx="16">
                  <c:v>1.1499999999999921</c:v>
                </c:pt>
                <c:pt idx="17">
                  <c:v>1.32</c:v>
                </c:pt>
                <c:pt idx="18">
                  <c:v>1.56</c:v>
                </c:pt>
                <c:pt idx="19">
                  <c:v>1.47</c:v>
                </c:pt>
                <c:pt idx="20">
                  <c:v>1.46</c:v>
                </c:pt>
                <c:pt idx="21">
                  <c:v>1.35</c:v>
                </c:pt>
                <c:pt idx="22">
                  <c:v>1.06</c:v>
                </c:pt>
                <c:pt idx="23">
                  <c:v>0.72000000000000064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896192"/>
        <c:axId val="37897728"/>
      </c:lineChart>
      <c:catAx>
        <c:axId val="37896192"/>
        <c:scaling>
          <c:orientation val="minMax"/>
        </c:scaling>
        <c:delete val="0"/>
        <c:axPos val="b"/>
        <c:majorTickMark val="none"/>
        <c:minorTickMark val="none"/>
        <c:tickLblPos val="nextTo"/>
        <c:crossAx val="37897728"/>
        <c:crosses val="autoZero"/>
        <c:auto val="1"/>
        <c:lblAlgn val="ctr"/>
        <c:lblOffset val="100"/>
        <c:noMultiLvlLbl val="0"/>
      </c:catAx>
      <c:valAx>
        <c:axId val="37897728"/>
        <c:scaling>
          <c:orientation val="minMax"/>
        </c:scaling>
        <c:delete val="0"/>
        <c:axPos val="l"/>
        <c:majorGridlines/>
        <c:numFmt formatCode="#,##0.0" sourceLinked="0"/>
        <c:majorTickMark val="none"/>
        <c:minorTickMark val="none"/>
        <c:tickLblPos val="nextTo"/>
        <c:spPr>
          <a:ln w="9525">
            <a:noFill/>
          </a:ln>
        </c:spPr>
        <c:crossAx val="3789619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E96758D-2AA5-412F-A9E7-1FE5EF8CD157}" type="datetimeFigureOut">
              <a:rPr lang="es-ES"/>
              <a:pPr>
                <a:defRPr/>
              </a:pPr>
              <a:t>10/04/2013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FDEE00A-0CA6-4F39-AF89-ADA87A62272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54557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079A505-0916-4C5E-9DCC-03A7222AC25A}" type="datetimeFigureOut">
              <a:rPr lang="es-ES"/>
              <a:pPr>
                <a:defRPr/>
              </a:pPr>
              <a:t>10/04/2013</a:t>
            </a:fld>
            <a:endParaRPr lang="es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s-E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D4F4215-C8CB-4F6A-89B8-D9E1C63714C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46023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99E72-CB38-4F12-87EF-E621BD195274}" type="slidenum">
              <a:rPr lang="es-ES" smtClean="0"/>
              <a:pPr/>
              <a:t>4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4F4215-C8CB-4F6A-89B8-D9E1C63714C0}" type="slidenum">
              <a:rPr lang="es-ES" smtClean="0"/>
              <a:pPr>
                <a:defRPr/>
              </a:pPr>
              <a:t>8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99E72-CB38-4F12-87EF-E621BD195274}" type="slidenum">
              <a:rPr lang="es-ES" smtClean="0"/>
              <a:pPr/>
              <a:t>10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99E72-CB38-4F12-87EF-E621BD195274}" type="slidenum">
              <a:rPr lang="es-ES" smtClean="0"/>
              <a:pPr/>
              <a:t>13</a:t>
            </a:fld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99E72-CB38-4F12-87EF-E621BD195274}" type="slidenum">
              <a:rPr lang="es-ES" smtClean="0"/>
              <a:pPr/>
              <a:t>14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75" y="1196975"/>
            <a:ext cx="4972050" cy="122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250825" y="188913"/>
            <a:ext cx="38941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s-ES" sz="2000">
                <a:solidFill>
                  <a:schemeClr val="bg1"/>
                </a:solidFill>
              </a:rPr>
              <a:t>www.bsc.es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68960"/>
            <a:ext cx="7772400" cy="747514"/>
          </a:xfrm>
        </p:spPr>
        <p:txBody>
          <a:bodyPr>
            <a:normAutofit/>
          </a:bodyPr>
          <a:lstStyle>
            <a:lvl1pPr algn="ctr">
              <a:defRPr sz="3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61048"/>
            <a:ext cx="6400800" cy="864096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65708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928992" cy="792088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lnSpc>
                <a:spcPts val="3000"/>
              </a:lnSpc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10" name="Text Placeholder 2"/>
          <p:cNvSpPr>
            <a:spLocks noGrp="1"/>
          </p:cNvSpPr>
          <p:nvPr>
            <p:ph idx="1"/>
          </p:nvPr>
        </p:nvSpPr>
        <p:spPr>
          <a:xfrm>
            <a:off x="107504" y="980728"/>
            <a:ext cx="8928992" cy="518457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61378-4D88-4D7A-AE1E-4DC568188EF0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81293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852738"/>
            <a:ext cx="3216275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371181"/>
            <a:ext cx="7772400" cy="1362075"/>
          </a:xfrm>
        </p:spPr>
        <p:txBody>
          <a:bodyPr anchor="t">
            <a:normAutofit/>
          </a:bodyPr>
          <a:lstStyle>
            <a:lvl1pPr algn="r">
              <a:defRPr sz="2800" b="1" cap="all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10429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504" y="1052736"/>
            <a:ext cx="4388296" cy="5112568"/>
          </a:xfrm>
        </p:spPr>
        <p:txBody>
          <a:bodyPr>
            <a:normAutofit/>
          </a:bodyPr>
          <a:lstStyle>
            <a:lvl1pPr marL="342900" indent="-342900">
              <a:buFontTx/>
              <a:buBlip>
                <a:blip r:embed="rId2"/>
              </a:buBlip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52736"/>
            <a:ext cx="4388296" cy="5112568"/>
          </a:xfrm>
        </p:spPr>
        <p:txBody>
          <a:bodyPr>
            <a:normAutofit/>
          </a:bodyPr>
          <a:lstStyle>
            <a:lvl1pPr marL="342900" indent="-342900">
              <a:buFontTx/>
              <a:buBlip>
                <a:blip r:embed="rId2"/>
              </a:buBlip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928992" cy="792088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C7D77A-4FC8-43B6-91EF-830781D0B35C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83005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3C1F21-9B8C-4F48-90D5-5899F6D1929C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90803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97B4B0-C506-4972-A9DA-8AFAF5CDBB4C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08835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resentation End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75" y="1196975"/>
            <a:ext cx="4972050" cy="122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250825" y="188913"/>
            <a:ext cx="38941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s-ES" sz="2000">
                <a:solidFill>
                  <a:schemeClr val="bg1"/>
                </a:solidFill>
              </a:rPr>
              <a:t>www.bsc.es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68960"/>
            <a:ext cx="7772400" cy="747514"/>
          </a:xfrm>
        </p:spPr>
        <p:txBody>
          <a:bodyPr anchor="ctr">
            <a:normAutofit/>
          </a:bodyPr>
          <a:lstStyle>
            <a:lvl1pPr algn="ctr">
              <a:defRPr sz="32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61048"/>
            <a:ext cx="6400800" cy="864096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58519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07950" y="44450"/>
            <a:ext cx="89281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7950" y="981075"/>
            <a:ext cx="8928100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95513" y="6356350"/>
            <a:ext cx="6337300" cy="414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4250" y="6357938"/>
            <a:ext cx="442913" cy="412750"/>
          </a:xfrm>
          <a:prstGeom prst="rect">
            <a:avLst/>
          </a:prstGeom>
        </p:spPr>
        <p:txBody>
          <a:bodyPr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smtClean="0">
                <a:solidFill>
                  <a:srgbClr val="00499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56F160F-024A-4C5A-A4F2-B9E008E97917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  <p:pic>
        <p:nvPicPr>
          <p:cNvPr id="1031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308725"/>
            <a:ext cx="18796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0" r:id="rId2"/>
    <p:sldLayoutId id="2147483665" r:id="rId3"/>
    <p:sldLayoutId id="2147483661" r:id="rId4"/>
    <p:sldLayoutId id="2147483662" r:id="rId5"/>
    <p:sldLayoutId id="2147483663" r:id="rId6"/>
    <p:sldLayoutId id="2147483666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7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1"/>
        </a:buBlip>
        <a:defRPr sz="2400" kern="1200">
          <a:solidFill>
            <a:srgbClr val="00499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4990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004990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004990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rgbClr val="00499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image" Target="../media/image16.jpeg"/><Relationship Id="rId7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3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3.jpeg"/><Relationship Id="rId4" Type="http://schemas.openxmlformats.org/officeDocument/2006/relationships/image" Target="../media/image28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sc.es/caliop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852936"/>
            <a:ext cx="7772400" cy="1584176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s-ES" dirty="0" err="1" smtClean="0"/>
              <a:t>Main</a:t>
            </a:r>
            <a:r>
              <a:rPr lang="es-ES" dirty="0" smtClean="0"/>
              <a:t> </a:t>
            </a:r>
            <a:r>
              <a:rPr lang="es-ES" dirty="0" err="1" smtClean="0"/>
              <a:t>Challenges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Compilation</a:t>
            </a:r>
            <a:r>
              <a:rPr lang="es-ES" dirty="0" smtClean="0"/>
              <a:t> of </a:t>
            </a:r>
            <a:r>
              <a:rPr lang="es-ES" dirty="0" err="1" smtClean="0"/>
              <a:t>Urban</a:t>
            </a:r>
            <a:r>
              <a:rPr lang="es-ES" dirty="0" smtClean="0"/>
              <a:t> </a:t>
            </a:r>
            <a:r>
              <a:rPr lang="es-ES" dirty="0" err="1" smtClean="0"/>
              <a:t>Emission</a:t>
            </a:r>
            <a:r>
              <a:rPr lang="es-ES" dirty="0" smtClean="0"/>
              <a:t> </a:t>
            </a:r>
            <a:r>
              <a:rPr lang="es-ES" dirty="0" err="1" smtClean="0"/>
              <a:t>Inventories</a:t>
            </a:r>
            <a:r>
              <a:rPr lang="es-ES" dirty="0" smtClean="0"/>
              <a:t> in </a:t>
            </a:r>
            <a:r>
              <a:rPr lang="es-ES" dirty="0" err="1" smtClean="0"/>
              <a:t>Spain</a:t>
            </a:r>
            <a:r>
              <a:rPr lang="es-ES" dirty="0" smtClean="0"/>
              <a:t>,</a:t>
            </a:r>
            <a:br>
              <a:rPr lang="es-ES" dirty="0" smtClean="0"/>
            </a:br>
            <a:r>
              <a:rPr lang="es-ES" dirty="0" err="1" smtClean="0"/>
              <a:t>What</a:t>
            </a:r>
            <a:r>
              <a:rPr lang="es-ES" dirty="0" smtClean="0"/>
              <a:t> </a:t>
            </a:r>
            <a:r>
              <a:rPr lang="es-ES" dirty="0" err="1" smtClean="0"/>
              <a:t>We</a:t>
            </a:r>
            <a:r>
              <a:rPr lang="es-ES" dirty="0" smtClean="0"/>
              <a:t> </a:t>
            </a:r>
            <a:r>
              <a:rPr lang="es-ES" dirty="0" err="1" smtClean="0"/>
              <a:t>Expect</a:t>
            </a:r>
            <a:r>
              <a:rPr lang="es-ES" dirty="0" smtClean="0"/>
              <a:t> of FAIRMODE</a:t>
            </a:r>
            <a:endParaRPr lang="es-ES" dirty="0"/>
          </a:p>
        </p:txBody>
      </p:sp>
      <p:sp>
        <p:nvSpPr>
          <p:cNvPr id="4" name="TextBox 6"/>
          <p:cNvSpPr txBox="1"/>
          <p:nvPr/>
        </p:nvSpPr>
        <p:spPr>
          <a:xfrm>
            <a:off x="971600" y="4542219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José M. Baldasano</a:t>
            </a:r>
            <a:r>
              <a:rPr lang="es-ES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1,2</a:t>
            </a:r>
            <a:r>
              <a:rPr lang="es-E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Marc Guevara</a:t>
            </a:r>
            <a:r>
              <a:rPr lang="es-ES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s-E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6"/>
          <p:cNvSpPr txBox="1"/>
          <p:nvPr/>
        </p:nvSpPr>
        <p:spPr>
          <a:xfrm>
            <a:off x="251520" y="4922584"/>
            <a:ext cx="86409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s-E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Barcelona </a:t>
            </a:r>
            <a:r>
              <a:rPr lang="es-ES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Supercomputing</a:t>
            </a:r>
            <a:r>
              <a:rPr lang="es-E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Center-Centro Nacional de Supercomputación (BSC-CNS)</a:t>
            </a:r>
          </a:p>
          <a:p>
            <a:pPr algn="ctr"/>
            <a:r>
              <a:rPr lang="es-ES" sz="1400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s-E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Environmental </a:t>
            </a:r>
            <a:r>
              <a:rPr lang="es-ES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Modeling</a:t>
            </a:r>
            <a:r>
              <a:rPr lang="es-E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Laboratory</a:t>
            </a:r>
            <a:r>
              <a:rPr lang="es-E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s-ES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Technical</a:t>
            </a:r>
            <a:r>
              <a:rPr lang="es-E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University</a:t>
            </a:r>
            <a:r>
              <a:rPr lang="es-E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es-ES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Catalonia</a:t>
            </a:r>
            <a:r>
              <a:rPr lang="es-E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(UPC)</a:t>
            </a:r>
          </a:p>
          <a:p>
            <a:pPr algn="ctr"/>
            <a:r>
              <a:rPr lang="es-E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Barcelona, </a:t>
            </a:r>
            <a:r>
              <a:rPr lang="es-ES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Spain</a:t>
            </a:r>
            <a:r>
              <a:rPr lang="es-E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51520" y="5910371"/>
            <a:ext cx="864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>
                <a:solidFill>
                  <a:schemeClr val="bg1"/>
                </a:solidFill>
              </a:rPr>
              <a:t>FAIRMODE Meeting </a:t>
            </a:r>
          </a:p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April 10-12, 2013 Antwerp, Belgium </a:t>
            </a:r>
          </a:p>
        </p:txBody>
      </p:sp>
    </p:spTree>
    <p:extLst>
      <p:ext uri="{BB962C8B-B14F-4D97-AF65-F5344CB8AC3E}">
        <p14:creationId xmlns:p14="http://schemas.microsoft.com/office/powerpoint/2010/main" val="102383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604448" y="6357553"/>
            <a:ext cx="442392" cy="412838"/>
          </a:xfrm>
          <a:prstGeom prst="rect">
            <a:avLst/>
          </a:prstGeom>
        </p:spPr>
        <p:txBody>
          <a:bodyPr/>
          <a:lstStyle/>
          <a:p>
            <a:fld id="{4A490C5D-AEA8-4823-B9B3-806910A0ECF7}" type="slidenum">
              <a:rPr lang="es-ES" smtClean="0"/>
              <a:pPr/>
              <a:t>10</a:t>
            </a:fld>
            <a:endParaRPr lang="es-E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92088"/>
          </a:xfrm>
        </p:spPr>
        <p:txBody>
          <a:bodyPr/>
          <a:lstStyle/>
          <a:p>
            <a:r>
              <a:rPr lang="es-ES" sz="3600" dirty="0" err="1" smtClean="0"/>
              <a:t>Transport</a:t>
            </a:r>
            <a:r>
              <a:rPr lang="es-ES" sz="3600" dirty="0" smtClean="0"/>
              <a:t> – </a:t>
            </a:r>
            <a:r>
              <a:rPr lang="es-ES" sz="3600" dirty="0" err="1" smtClean="0"/>
              <a:t>On-road</a:t>
            </a:r>
            <a:r>
              <a:rPr lang="es-ES" sz="3600" dirty="0" smtClean="0"/>
              <a:t> </a:t>
            </a:r>
            <a:r>
              <a:rPr lang="es-ES" sz="3600" dirty="0" err="1" smtClean="0"/>
              <a:t>traffic</a:t>
            </a:r>
            <a:r>
              <a:rPr lang="es-ES" sz="3600" dirty="0" smtClean="0"/>
              <a:t> (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SNAP07)</a:t>
            </a:r>
            <a:endParaRPr lang="es-ES" sz="3600" dirty="0"/>
          </a:p>
        </p:txBody>
      </p:sp>
      <p:pic>
        <p:nvPicPr>
          <p:cNvPr id="17" name="16 Imagen" descr="Road_Map_BCN.jpg"/>
          <p:cNvPicPr>
            <a:picLocks noChangeAspect="1"/>
          </p:cNvPicPr>
          <p:nvPr/>
        </p:nvPicPr>
        <p:blipFill>
          <a:blip r:embed="rId3" cstate="print"/>
          <a:srcRect l="7476" t="5449" r="29525" b="5449"/>
          <a:stretch>
            <a:fillRect/>
          </a:stretch>
        </p:blipFill>
        <p:spPr>
          <a:xfrm>
            <a:off x="4644008" y="1196752"/>
            <a:ext cx="2880000" cy="2880000"/>
          </a:xfrm>
          <a:prstGeom prst="rect">
            <a:avLst/>
          </a:prstGeom>
        </p:spPr>
      </p:pic>
      <p:pic>
        <p:nvPicPr>
          <p:cNvPr id="18" name="17 Imagen" descr="Road_Map_BCN.jpg"/>
          <p:cNvPicPr>
            <a:picLocks noChangeAspect="1"/>
          </p:cNvPicPr>
          <p:nvPr/>
        </p:nvPicPr>
        <p:blipFill>
          <a:blip r:embed="rId4" cstate="print"/>
          <a:srcRect l="73864" t="31114" r="4565" b="18039"/>
          <a:stretch>
            <a:fillRect/>
          </a:stretch>
        </p:blipFill>
        <p:spPr>
          <a:xfrm>
            <a:off x="7524328" y="1412776"/>
            <a:ext cx="1511999" cy="2520000"/>
          </a:xfrm>
          <a:prstGeom prst="rect">
            <a:avLst/>
          </a:prstGeom>
        </p:spPr>
      </p:pic>
      <p:sp>
        <p:nvSpPr>
          <p:cNvPr id="31" name="Content Placeholder 9"/>
          <p:cNvSpPr txBox="1">
            <a:spLocks/>
          </p:cNvSpPr>
          <p:nvPr/>
        </p:nvSpPr>
        <p:spPr>
          <a:xfrm>
            <a:off x="0" y="4221088"/>
            <a:ext cx="9144000" cy="36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Blip>
                <a:blip r:embed="rId5"/>
              </a:buBlip>
              <a:tabLst/>
              <a:defRPr/>
            </a:pPr>
            <a:r>
              <a:rPr kumimoji="0" lang="es-E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499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Used</a:t>
            </a:r>
            <a:r>
              <a:rPr kumimoji="0" lang="es-E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99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&gt;</a:t>
            </a:r>
            <a:r>
              <a:rPr kumimoji="0" lang="es-ES" sz="2000" b="1" i="0" u="none" strike="noStrike" kern="1200" cap="none" spc="0" normalizeH="0" noProof="0" dirty="0" smtClean="0">
                <a:ln>
                  <a:noFill/>
                </a:ln>
                <a:solidFill>
                  <a:srgbClr val="00499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99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1,000 temporal</a:t>
            </a:r>
            <a:r>
              <a:rPr kumimoji="0" lang="es-ES" sz="2000" b="1" i="0" u="none" strike="noStrike" kern="1200" cap="none" spc="0" normalizeH="0" noProof="0" dirty="0" smtClean="0">
                <a:ln>
                  <a:noFill/>
                </a:ln>
                <a:solidFill>
                  <a:srgbClr val="00499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sz="2000" b="1" i="0" u="none" strike="noStrike" kern="1200" cap="none" spc="0" normalizeH="0" noProof="0" dirty="0" err="1" smtClean="0">
                <a:ln>
                  <a:noFill/>
                </a:ln>
                <a:solidFill>
                  <a:srgbClr val="00499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profiles</a:t>
            </a:r>
            <a:r>
              <a:rPr kumimoji="0" lang="es-ES" sz="2000" b="1" i="0" u="none" strike="noStrike" kern="1200" cap="none" spc="0" normalizeH="0" noProof="0" dirty="0" smtClean="0">
                <a:ln>
                  <a:noFill/>
                </a:ln>
                <a:solidFill>
                  <a:srgbClr val="00499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es-ES" sz="2000" b="1" i="0" u="none" strike="noStrike" kern="1200" cap="none" spc="0" normalizeH="0" noProof="0" dirty="0" err="1" smtClean="0">
                <a:ln>
                  <a:noFill/>
                </a:ln>
                <a:solidFill>
                  <a:srgbClr val="00499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including</a:t>
            </a:r>
            <a:r>
              <a:rPr kumimoji="0" lang="es-ES" sz="2000" b="1" i="0" u="none" strike="noStrike" kern="1200" cap="none" spc="0" normalizeH="0" noProof="0" dirty="0" smtClean="0">
                <a:ln>
                  <a:noFill/>
                </a:ln>
                <a:solidFill>
                  <a:srgbClr val="00499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sz="2000" b="1" i="0" u="none" strike="noStrike" kern="1200" cap="none" spc="0" normalizeH="0" noProof="0" dirty="0" err="1" smtClean="0">
                <a:ln>
                  <a:noFill/>
                </a:ln>
                <a:solidFill>
                  <a:srgbClr val="00499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monthly</a:t>
            </a:r>
            <a:r>
              <a:rPr kumimoji="0" lang="es-ES" sz="2000" b="1" i="0" u="none" strike="noStrike" kern="1200" cap="none" spc="0" normalizeH="0" noProof="0" dirty="0" smtClean="0">
                <a:ln>
                  <a:noFill/>
                </a:ln>
                <a:solidFill>
                  <a:srgbClr val="00499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s-ES" sz="2000" b="1" i="0" u="none" strike="noStrike" kern="1200" cap="none" spc="0" normalizeH="0" noProof="0" dirty="0" err="1" smtClean="0">
                <a:ln>
                  <a:noFill/>
                </a:ln>
                <a:solidFill>
                  <a:srgbClr val="00499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weekly</a:t>
            </a:r>
            <a:r>
              <a:rPr kumimoji="0" lang="es-ES" sz="2000" b="1" i="0" u="none" strike="noStrike" kern="1200" cap="none" spc="0" normalizeH="0" noProof="0" dirty="0" smtClean="0">
                <a:ln>
                  <a:noFill/>
                </a:ln>
                <a:solidFill>
                  <a:srgbClr val="00499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s-ES" sz="2000" b="1" i="0" u="none" strike="noStrike" kern="1200" cap="none" spc="0" normalizeH="0" noProof="0" dirty="0" err="1" smtClean="0">
                <a:ln>
                  <a:noFill/>
                </a:ln>
                <a:solidFill>
                  <a:srgbClr val="00499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hourly</a:t>
            </a:r>
            <a:r>
              <a:rPr kumimoji="0" lang="es-ES" sz="2000" b="1" i="0" u="none" strike="noStrike" kern="1200" cap="none" spc="0" normalizeH="0" noProof="0" dirty="0" smtClean="0">
                <a:ln>
                  <a:noFill/>
                </a:ln>
                <a:solidFill>
                  <a:srgbClr val="00499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499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2" name="Content Placeholder 9"/>
          <p:cNvSpPr txBox="1">
            <a:spLocks/>
          </p:cNvSpPr>
          <p:nvPr/>
        </p:nvSpPr>
        <p:spPr>
          <a:xfrm>
            <a:off x="36512" y="836712"/>
            <a:ext cx="9144000" cy="36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Blip>
                <a:blip r:embed="rId5"/>
              </a:buBlip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99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rgbClr val="00499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complete digital road map with traffic flow information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00499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11 Imagen" descr="Aforos_BCN_1km.jpg"/>
          <p:cNvPicPr>
            <a:picLocks noChangeAspect="1"/>
          </p:cNvPicPr>
          <p:nvPr/>
        </p:nvPicPr>
        <p:blipFill>
          <a:blip r:embed="rId6" cstate="print"/>
          <a:srcRect l="7751"/>
          <a:stretch>
            <a:fillRect/>
          </a:stretch>
        </p:blipFill>
        <p:spPr>
          <a:xfrm>
            <a:off x="827584" y="1196752"/>
            <a:ext cx="3043494" cy="2880000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0" y="3574757"/>
            <a:ext cx="464400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C00000"/>
                </a:solidFill>
              </a:rPr>
              <a:t>2,575 </a:t>
            </a:r>
            <a:r>
              <a:rPr lang="es-ES" b="1" dirty="0" err="1" smtClean="0">
                <a:solidFill>
                  <a:srgbClr val="C00000"/>
                </a:solidFill>
              </a:rPr>
              <a:t>Traffic</a:t>
            </a:r>
            <a:r>
              <a:rPr lang="es-ES" b="1" dirty="0" smtClean="0">
                <a:solidFill>
                  <a:srgbClr val="C00000"/>
                </a:solidFill>
              </a:rPr>
              <a:t> </a:t>
            </a:r>
            <a:r>
              <a:rPr lang="es-ES" b="1" dirty="0" err="1" smtClean="0">
                <a:solidFill>
                  <a:srgbClr val="C00000"/>
                </a:solidFill>
              </a:rPr>
              <a:t>Stations</a:t>
            </a:r>
            <a:r>
              <a:rPr lang="es-ES" b="1" dirty="0" smtClean="0">
                <a:solidFill>
                  <a:srgbClr val="C00000"/>
                </a:solidFill>
              </a:rPr>
              <a:t> + </a:t>
            </a:r>
          </a:p>
          <a:p>
            <a:pPr algn="ctr"/>
            <a:r>
              <a:rPr lang="es-ES" b="1" dirty="0" smtClean="0">
                <a:solidFill>
                  <a:srgbClr val="C00000"/>
                </a:solidFill>
              </a:rPr>
              <a:t>870 </a:t>
            </a:r>
            <a:r>
              <a:rPr lang="es-ES" b="1" dirty="0" err="1" smtClean="0">
                <a:solidFill>
                  <a:srgbClr val="C00000"/>
                </a:solidFill>
              </a:rPr>
              <a:t>street</a:t>
            </a:r>
            <a:r>
              <a:rPr lang="es-ES" b="1" dirty="0" smtClean="0">
                <a:solidFill>
                  <a:srgbClr val="C00000"/>
                </a:solidFill>
              </a:rPr>
              <a:t> km </a:t>
            </a:r>
            <a:r>
              <a:rPr lang="es-ES" b="1" dirty="0" err="1" smtClean="0">
                <a:solidFill>
                  <a:srgbClr val="C00000"/>
                </a:solidFill>
              </a:rPr>
              <a:t>TeleAtlas</a:t>
            </a:r>
            <a:r>
              <a:rPr lang="es-ES" b="1" dirty="0" smtClean="0">
                <a:solidFill>
                  <a:srgbClr val="C00000"/>
                </a:solidFill>
              </a:rPr>
              <a:t> </a:t>
            </a:r>
            <a:r>
              <a:rPr lang="es-ES" b="1" dirty="0" err="1" smtClean="0">
                <a:solidFill>
                  <a:srgbClr val="C00000"/>
                </a:solidFill>
              </a:rPr>
              <a:t>Multinet</a:t>
            </a:r>
            <a:endParaRPr lang="es-ES" b="1" dirty="0">
              <a:solidFill>
                <a:srgbClr val="C00000"/>
              </a:solidFill>
            </a:endParaRPr>
          </a:p>
        </p:txBody>
      </p:sp>
      <p:sp>
        <p:nvSpPr>
          <p:cNvPr id="13" name="12 Flecha derecha"/>
          <p:cNvSpPr/>
          <p:nvPr/>
        </p:nvSpPr>
        <p:spPr>
          <a:xfrm>
            <a:off x="3707904" y="2420888"/>
            <a:ext cx="1008112" cy="216024"/>
          </a:xfrm>
          <a:prstGeom prst="rightArrow">
            <a:avLst/>
          </a:prstGeom>
          <a:solidFill>
            <a:srgbClr val="C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15" name="4 Gráfico"/>
          <p:cNvGraphicFramePr/>
          <p:nvPr/>
        </p:nvGraphicFramePr>
        <p:xfrm>
          <a:off x="0" y="4581128"/>
          <a:ext cx="4427984" cy="2276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6" name="2 Gráfico"/>
          <p:cNvGraphicFramePr/>
          <p:nvPr/>
        </p:nvGraphicFramePr>
        <p:xfrm>
          <a:off x="4716016" y="4581128"/>
          <a:ext cx="4427984" cy="2276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9" name="18 CuadroTexto"/>
          <p:cNvSpPr txBox="1"/>
          <p:nvPr/>
        </p:nvSpPr>
        <p:spPr>
          <a:xfrm>
            <a:off x="0" y="3068960"/>
            <a:ext cx="9144000" cy="13051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800" b="1" dirty="0" err="1" smtClean="0">
                <a:solidFill>
                  <a:srgbClr val="000000"/>
                </a:solidFill>
              </a:rPr>
              <a:t>Spent</a:t>
            </a:r>
            <a:r>
              <a:rPr lang="es-ES" sz="2800" b="1" dirty="0" smtClean="0">
                <a:solidFill>
                  <a:srgbClr val="000000"/>
                </a:solidFill>
              </a:rPr>
              <a:t> </a:t>
            </a:r>
            <a:r>
              <a:rPr lang="es-ES" sz="2800" b="1" dirty="0" err="1" smtClean="0">
                <a:solidFill>
                  <a:srgbClr val="000000"/>
                </a:solidFill>
              </a:rPr>
              <a:t>almost</a:t>
            </a:r>
            <a:r>
              <a:rPr lang="es-ES" sz="2800" b="1" dirty="0" smtClean="0">
                <a:solidFill>
                  <a:srgbClr val="000000"/>
                </a:solidFill>
              </a:rPr>
              <a:t> a </a:t>
            </a:r>
            <a:r>
              <a:rPr lang="es-ES" sz="2800" b="1" dirty="0" err="1" smtClean="0">
                <a:solidFill>
                  <a:srgbClr val="000000"/>
                </a:solidFill>
              </a:rPr>
              <a:t>year</a:t>
            </a:r>
            <a:r>
              <a:rPr lang="es-ES" sz="2800" b="1" dirty="0" smtClean="0">
                <a:solidFill>
                  <a:srgbClr val="000000"/>
                </a:solidFill>
              </a:rPr>
              <a:t> </a:t>
            </a:r>
            <a:r>
              <a:rPr lang="es-ES" sz="2800" b="1" dirty="0" err="1" smtClean="0">
                <a:solidFill>
                  <a:srgbClr val="000000"/>
                </a:solidFill>
              </a:rPr>
              <a:t>recopilating</a:t>
            </a:r>
            <a:r>
              <a:rPr lang="es-ES" sz="2800" b="1" dirty="0" smtClean="0">
                <a:solidFill>
                  <a:srgbClr val="000000"/>
                </a:solidFill>
              </a:rPr>
              <a:t> and </a:t>
            </a:r>
            <a:r>
              <a:rPr lang="es-ES" sz="2800" b="1" dirty="0" err="1" smtClean="0">
                <a:solidFill>
                  <a:srgbClr val="000000"/>
                </a:solidFill>
              </a:rPr>
              <a:t>geoprocessing</a:t>
            </a:r>
            <a:r>
              <a:rPr lang="es-ES" sz="2800" b="1" dirty="0" smtClean="0">
                <a:solidFill>
                  <a:srgbClr val="000000"/>
                </a:solidFill>
              </a:rPr>
              <a:t> </a:t>
            </a:r>
            <a:r>
              <a:rPr lang="es-ES" sz="2800" b="1" dirty="0" err="1" smtClean="0">
                <a:solidFill>
                  <a:srgbClr val="000000"/>
                </a:solidFill>
              </a:rPr>
              <a:t>the</a:t>
            </a:r>
            <a:r>
              <a:rPr lang="es-ES" sz="2800" b="1" dirty="0" smtClean="0">
                <a:solidFill>
                  <a:srgbClr val="000000"/>
                </a:solidFill>
              </a:rPr>
              <a:t> </a:t>
            </a:r>
            <a:r>
              <a:rPr lang="es-ES" sz="2800" b="1" dirty="0" err="1" smtClean="0">
                <a:solidFill>
                  <a:srgbClr val="000000"/>
                </a:solidFill>
              </a:rPr>
              <a:t>information</a:t>
            </a:r>
            <a:r>
              <a:rPr lang="es-ES" sz="2800" b="1" dirty="0" smtClean="0">
                <a:solidFill>
                  <a:srgbClr val="000000"/>
                </a:solidFill>
              </a:rPr>
              <a:t> </a:t>
            </a:r>
            <a:r>
              <a:rPr lang="es-ES" sz="2800" b="1" dirty="0" err="1" smtClean="0">
                <a:solidFill>
                  <a:srgbClr val="000000"/>
                </a:solidFill>
              </a:rPr>
              <a:t>for</a:t>
            </a:r>
            <a:r>
              <a:rPr lang="es-ES" sz="2800" b="1" dirty="0" smtClean="0">
                <a:solidFill>
                  <a:srgbClr val="000000"/>
                </a:solidFill>
              </a:rPr>
              <a:t> </a:t>
            </a:r>
            <a:r>
              <a:rPr lang="es-ES" sz="2800" b="1" dirty="0" err="1" smtClean="0">
                <a:solidFill>
                  <a:srgbClr val="000000"/>
                </a:solidFill>
              </a:rPr>
              <a:t>the</a:t>
            </a:r>
            <a:r>
              <a:rPr lang="es-ES" sz="2800" b="1" dirty="0" smtClean="0">
                <a:solidFill>
                  <a:srgbClr val="000000"/>
                </a:solidFill>
              </a:rPr>
              <a:t> </a:t>
            </a:r>
            <a:r>
              <a:rPr lang="es-ES" sz="2800" b="1" dirty="0" err="1" smtClean="0">
                <a:solidFill>
                  <a:srgbClr val="000000"/>
                </a:solidFill>
              </a:rPr>
              <a:t>whole</a:t>
            </a:r>
            <a:r>
              <a:rPr lang="es-ES" sz="2800" b="1" dirty="0" smtClean="0">
                <a:solidFill>
                  <a:srgbClr val="000000"/>
                </a:solidFill>
              </a:rPr>
              <a:t> country</a:t>
            </a:r>
            <a:endParaRPr lang="es-ES" sz="28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478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792088"/>
          </a:xfrm>
        </p:spPr>
        <p:txBody>
          <a:bodyPr/>
          <a:lstStyle/>
          <a:p>
            <a:r>
              <a:rPr lang="es-ES" sz="3600" dirty="0" err="1" smtClean="0"/>
              <a:t>Transport</a:t>
            </a:r>
            <a:r>
              <a:rPr lang="es-ES" sz="3600" dirty="0" smtClean="0"/>
              <a:t> – </a:t>
            </a:r>
            <a:r>
              <a:rPr lang="es-ES" sz="3600" dirty="0" err="1" smtClean="0"/>
              <a:t>On-road</a:t>
            </a:r>
            <a:r>
              <a:rPr lang="es-ES" sz="3600" dirty="0" smtClean="0"/>
              <a:t> </a:t>
            </a:r>
            <a:r>
              <a:rPr lang="es-ES" sz="3600" dirty="0" err="1" smtClean="0"/>
              <a:t>traffic</a:t>
            </a:r>
            <a:r>
              <a:rPr lang="es-ES" sz="3600" dirty="0" smtClean="0"/>
              <a:t> (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SNAP07)</a:t>
            </a:r>
            <a:endParaRPr lang="es-ES" sz="36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8604250" y="6357938"/>
            <a:ext cx="442913" cy="4127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2061378-4D88-4D7A-AE1E-4DC568188EF0}" type="slidenum">
              <a:rPr lang="es-ES" smtClean="0"/>
              <a:pPr>
                <a:defRPr/>
              </a:pPr>
              <a:t>11</a:t>
            </a:fld>
            <a:endParaRPr lang="es-ES" dirty="0"/>
          </a:p>
        </p:txBody>
      </p:sp>
      <p:sp>
        <p:nvSpPr>
          <p:cNvPr id="20" name="Content Placeholder 9"/>
          <p:cNvSpPr>
            <a:spLocks noGrp="1"/>
          </p:cNvSpPr>
          <p:nvPr>
            <p:ph idx="1"/>
          </p:nvPr>
        </p:nvSpPr>
        <p:spPr>
          <a:xfrm>
            <a:off x="251520" y="4365104"/>
            <a:ext cx="8640960" cy="2160240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GB" sz="2000" b="1" dirty="0" smtClean="0"/>
              <a:t>Methodologies for the emission estimation</a:t>
            </a:r>
          </a:p>
          <a:p>
            <a:pPr>
              <a:lnSpc>
                <a:spcPct val="150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en-GB" sz="2000" b="1" dirty="0" smtClean="0"/>
              <a:t>EMEP/EEA - COPERT IV </a:t>
            </a:r>
            <a:r>
              <a:rPr lang="en-GB" sz="2000" dirty="0" smtClean="0">
                <a:sym typeface="Wingdings" pitchFamily="2" charset="2"/>
              </a:rPr>
              <a:t> </a:t>
            </a:r>
            <a:r>
              <a:rPr lang="en-GB" sz="2000" dirty="0" smtClean="0"/>
              <a:t>Exhaust (</a:t>
            </a:r>
            <a:r>
              <a:rPr lang="en-GB" sz="2000" dirty="0" err="1" smtClean="0"/>
              <a:t>hot&amp;cold</a:t>
            </a:r>
            <a:r>
              <a:rPr lang="en-GB" sz="2000" dirty="0" smtClean="0"/>
              <a:t>), evaporative  and tyre/break/road wear emissions</a:t>
            </a:r>
          </a:p>
          <a:p>
            <a:pPr>
              <a:lnSpc>
                <a:spcPct val="150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000" b="1" dirty="0" smtClean="0"/>
              <a:t>Pay et al, 2010 </a:t>
            </a:r>
            <a:r>
              <a:rPr lang="en-US" sz="2000" dirty="0" smtClean="0">
                <a:sym typeface="Wingdings" pitchFamily="2" charset="2"/>
              </a:rPr>
              <a:t> </a:t>
            </a:r>
            <a:r>
              <a:rPr lang="en-US" sz="2000" dirty="0" smtClean="0"/>
              <a:t>Paved road dust </a:t>
            </a:r>
            <a:r>
              <a:rPr lang="en-US" sz="2000" dirty="0" err="1" smtClean="0"/>
              <a:t>resuspension</a:t>
            </a:r>
            <a:r>
              <a:rPr lang="en-US" sz="2000" dirty="0" smtClean="0"/>
              <a:t> emissions</a:t>
            </a:r>
          </a:p>
        </p:txBody>
      </p:sp>
      <p:sp>
        <p:nvSpPr>
          <p:cNvPr id="10" name="Content Placeholder 9"/>
          <p:cNvSpPr txBox="1">
            <a:spLocks/>
          </p:cNvSpPr>
          <p:nvPr/>
        </p:nvSpPr>
        <p:spPr bwMode="auto">
          <a:xfrm>
            <a:off x="323528" y="980728"/>
            <a:ext cx="8640960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99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Composition fleet based on real circulation data per district</a:t>
            </a:r>
          </a:p>
        </p:txBody>
      </p:sp>
      <p:pic>
        <p:nvPicPr>
          <p:cNvPr id="6" name="5 Imagen" descr="Distritos_BCN_1k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413096"/>
            <a:ext cx="3299227" cy="2880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l="15618" t="25242" r="20625" b="16751"/>
          <a:stretch>
            <a:fillRect/>
          </a:stretch>
        </p:blipFill>
        <p:spPr bwMode="auto">
          <a:xfrm>
            <a:off x="4644008" y="1988840"/>
            <a:ext cx="3672408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CuadroTexto"/>
          <p:cNvSpPr txBox="1"/>
          <p:nvPr/>
        </p:nvSpPr>
        <p:spPr>
          <a:xfrm>
            <a:off x="3707904" y="1412776"/>
            <a:ext cx="525658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rgbClr val="C00000"/>
                </a:solidFill>
              </a:rPr>
              <a:t>12 </a:t>
            </a:r>
            <a:r>
              <a:rPr lang="es-ES" sz="2000" b="1" dirty="0" err="1" smtClean="0">
                <a:solidFill>
                  <a:srgbClr val="C00000"/>
                </a:solidFill>
              </a:rPr>
              <a:t>fleet</a:t>
            </a:r>
            <a:r>
              <a:rPr lang="es-ES" sz="2000" b="1" dirty="0" smtClean="0">
                <a:solidFill>
                  <a:srgbClr val="C00000"/>
                </a:solidFill>
              </a:rPr>
              <a:t> </a:t>
            </a:r>
            <a:r>
              <a:rPr lang="es-ES" sz="2000" b="1" dirty="0" err="1" smtClean="0">
                <a:solidFill>
                  <a:srgbClr val="C00000"/>
                </a:solidFill>
              </a:rPr>
              <a:t>composition</a:t>
            </a:r>
            <a:r>
              <a:rPr lang="es-ES" sz="2000" b="1" dirty="0" smtClean="0">
                <a:solidFill>
                  <a:srgbClr val="C00000"/>
                </a:solidFill>
              </a:rPr>
              <a:t> </a:t>
            </a:r>
            <a:r>
              <a:rPr lang="es-ES" sz="2000" b="1" dirty="0" err="1" smtClean="0">
                <a:solidFill>
                  <a:srgbClr val="C00000"/>
                </a:solidFill>
              </a:rPr>
              <a:t>profiles</a:t>
            </a:r>
            <a:r>
              <a:rPr lang="es-ES" sz="2000" b="1" dirty="0" smtClean="0">
                <a:solidFill>
                  <a:srgbClr val="C00000"/>
                </a:solidFill>
              </a:rPr>
              <a:t> </a:t>
            </a:r>
            <a:r>
              <a:rPr lang="es-ES" sz="2000" b="1" dirty="0" err="1" smtClean="0">
                <a:solidFill>
                  <a:srgbClr val="C00000"/>
                </a:solidFill>
              </a:rPr>
              <a:t>obtained</a:t>
            </a:r>
            <a:r>
              <a:rPr lang="es-ES" sz="2000" b="1" dirty="0" smtClean="0">
                <a:solidFill>
                  <a:srgbClr val="C00000"/>
                </a:solidFill>
              </a:rPr>
              <a:t> </a:t>
            </a:r>
            <a:r>
              <a:rPr lang="es-ES" sz="2000" b="1" dirty="0" err="1" smtClean="0">
                <a:solidFill>
                  <a:srgbClr val="C00000"/>
                </a:solidFill>
              </a:rPr>
              <a:t>from</a:t>
            </a:r>
            <a:r>
              <a:rPr lang="es-ES" sz="2000" b="1" dirty="0" smtClean="0">
                <a:solidFill>
                  <a:srgbClr val="C00000"/>
                </a:solidFill>
              </a:rPr>
              <a:t> </a:t>
            </a:r>
            <a:r>
              <a:rPr lang="es-ES" sz="2000" b="1" dirty="0" err="1" smtClean="0">
                <a:solidFill>
                  <a:srgbClr val="C00000"/>
                </a:solidFill>
              </a:rPr>
              <a:t>Remote</a:t>
            </a:r>
            <a:r>
              <a:rPr lang="es-ES" sz="2000" b="1" dirty="0" smtClean="0">
                <a:solidFill>
                  <a:srgbClr val="C00000"/>
                </a:solidFill>
              </a:rPr>
              <a:t> </a:t>
            </a:r>
            <a:r>
              <a:rPr lang="es-ES" sz="2000" b="1" dirty="0" err="1" smtClean="0">
                <a:solidFill>
                  <a:srgbClr val="C00000"/>
                </a:solidFill>
              </a:rPr>
              <a:t>Sensign</a:t>
            </a:r>
            <a:r>
              <a:rPr lang="es-ES" sz="2000" b="1" dirty="0" smtClean="0">
                <a:solidFill>
                  <a:srgbClr val="C00000"/>
                </a:solidFill>
              </a:rPr>
              <a:t> </a:t>
            </a:r>
            <a:r>
              <a:rPr lang="es-ES" sz="2000" b="1" dirty="0" err="1" smtClean="0">
                <a:solidFill>
                  <a:srgbClr val="C00000"/>
                </a:solidFill>
              </a:rPr>
              <a:t>Device</a:t>
            </a:r>
            <a:r>
              <a:rPr lang="es-ES" sz="2000" b="1" dirty="0" smtClean="0">
                <a:solidFill>
                  <a:srgbClr val="C00000"/>
                </a:solidFill>
              </a:rPr>
              <a:t> (RSD) data </a:t>
            </a:r>
            <a:endParaRPr lang="es-ES" sz="2000" b="1" dirty="0">
              <a:solidFill>
                <a:srgbClr val="C00000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7668344" y="3789040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s-ES" sz="1200" dirty="0" smtClean="0">
                <a:latin typeface="Arial" pitchFamily="34" charset="0"/>
                <a:cs typeface="Arial" pitchFamily="34" charset="0"/>
              </a:rPr>
              <a:t>AB, 2010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0" y="2204864"/>
            <a:ext cx="9144000" cy="39703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800" b="1" dirty="0" err="1" smtClean="0">
                <a:solidFill>
                  <a:srgbClr val="000000"/>
                </a:solidFill>
              </a:rPr>
              <a:t>According</a:t>
            </a:r>
            <a:r>
              <a:rPr lang="es-ES" sz="2800" b="1" dirty="0" smtClean="0">
                <a:solidFill>
                  <a:srgbClr val="000000"/>
                </a:solidFill>
              </a:rPr>
              <a:t> </a:t>
            </a:r>
            <a:r>
              <a:rPr lang="es-ES" sz="2800" b="1" dirty="0" err="1" smtClean="0">
                <a:solidFill>
                  <a:srgbClr val="000000"/>
                </a:solidFill>
              </a:rPr>
              <a:t>to</a:t>
            </a:r>
            <a:r>
              <a:rPr lang="es-ES" sz="2800" b="1" dirty="0" smtClean="0">
                <a:solidFill>
                  <a:srgbClr val="000000"/>
                </a:solidFill>
              </a:rPr>
              <a:t> </a:t>
            </a:r>
            <a:r>
              <a:rPr lang="es-ES" sz="2800" b="1" dirty="0" err="1" smtClean="0">
                <a:solidFill>
                  <a:srgbClr val="000000"/>
                </a:solidFill>
              </a:rPr>
              <a:t>city</a:t>
            </a:r>
            <a:r>
              <a:rPr lang="es-ES" sz="2800" b="1" dirty="0" smtClean="0">
                <a:solidFill>
                  <a:srgbClr val="000000"/>
                </a:solidFill>
              </a:rPr>
              <a:t> </a:t>
            </a:r>
            <a:r>
              <a:rPr lang="es-ES" sz="2800" b="1" dirty="0" err="1" smtClean="0">
                <a:solidFill>
                  <a:srgbClr val="000000"/>
                </a:solidFill>
              </a:rPr>
              <a:t>council</a:t>
            </a:r>
            <a:r>
              <a:rPr lang="es-ES" sz="2800" b="1" dirty="0" smtClean="0">
                <a:solidFill>
                  <a:srgbClr val="000000"/>
                </a:solidFill>
              </a:rPr>
              <a:t> of Barcelona (2010), </a:t>
            </a:r>
            <a:r>
              <a:rPr lang="es-ES" sz="2800" b="1" dirty="0" err="1" smtClean="0">
                <a:solidFill>
                  <a:srgbClr val="000000"/>
                </a:solidFill>
              </a:rPr>
              <a:t>NO</a:t>
            </a:r>
            <a:r>
              <a:rPr lang="es-ES" sz="2400" b="1" dirty="0" err="1" smtClean="0">
                <a:solidFill>
                  <a:srgbClr val="000000"/>
                </a:solidFill>
              </a:rPr>
              <a:t>x</a:t>
            </a:r>
            <a:r>
              <a:rPr lang="es-ES" sz="2800" b="1" dirty="0" smtClean="0">
                <a:solidFill>
                  <a:srgbClr val="000000"/>
                </a:solidFill>
              </a:rPr>
              <a:t> </a:t>
            </a:r>
            <a:r>
              <a:rPr lang="es-ES" sz="2800" b="1" dirty="0" err="1" smtClean="0">
                <a:solidFill>
                  <a:srgbClr val="000000"/>
                </a:solidFill>
              </a:rPr>
              <a:t>emissions</a:t>
            </a:r>
            <a:r>
              <a:rPr lang="es-ES" sz="2800" b="1" dirty="0" smtClean="0">
                <a:solidFill>
                  <a:srgbClr val="000000"/>
                </a:solidFill>
              </a:rPr>
              <a:t> </a:t>
            </a:r>
            <a:r>
              <a:rPr lang="es-ES" sz="2800" b="1" dirty="0" err="1" smtClean="0">
                <a:solidFill>
                  <a:srgbClr val="000000"/>
                </a:solidFill>
              </a:rPr>
              <a:t>estimated</a:t>
            </a:r>
            <a:r>
              <a:rPr lang="es-ES" sz="2800" b="1" dirty="0" smtClean="0">
                <a:solidFill>
                  <a:srgbClr val="000000"/>
                </a:solidFill>
              </a:rPr>
              <a:t> in Barcelona </a:t>
            </a:r>
            <a:r>
              <a:rPr lang="es-ES" sz="2800" b="1" dirty="0" err="1" smtClean="0">
                <a:solidFill>
                  <a:srgbClr val="000000"/>
                </a:solidFill>
              </a:rPr>
              <a:t>using</a:t>
            </a:r>
            <a:r>
              <a:rPr lang="es-ES" sz="2800" b="1" dirty="0" smtClean="0">
                <a:solidFill>
                  <a:srgbClr val="000000"/>
                </a:solidFill>
              </a:rPr>
              <a:t> </a:t>
            </a:r>
            <a:r>
              <a:rPr lang="es-ES" sz="2800" b="1" dirty="0" err="1" smtClean="0">
                <a:solidFill>
                  <a:srgbClr val="000000"/>
                </a:solidFill>
              </a:rPr>
              <a:t>the</a:t>
            </a:r>
            <a:r>
              <a:rPr lang="es-ES" sz="2800" b="1" dirty="0" smtClean="0">
                <a:solidFill>
                  <a:srgbClr val="000000"/>
                </a:solidFill>
              </a:rPr>
              <a:t> RSD data are 16.2% </a:t>
            </a:r>
            <a:r>
              <a:rPr lang="es-ES" sz="2800" b="1" dirty="0" err="1" smtClean="0">
                <a:solidFill>
                  <a:srgbClr val="000000"/>
                </a:solidFill>
              </a:rPr>
              <a:t>higher</a:t>
            </a:r>
            <a:r>
              <a:rPr lang="es-ES" sz="2800" b="1" dirty="0" smtClean="0">
                <a:solidFill>
                  <a:srgbClr val="000000"/>
                </a:solidFill>
              </a:rPr>
              <a:t> </a:t>
            </a:r>
            <a:r>
              <a:rPr lang="es-ES" sz="2800" b="1" dirty="0" err="1" smtClean="0">
                <a:solidFill>
                  <a:srgbClr val="000000"/>
                </a:solidFill>
              </a:rPr>
              <a:t>than</a:t>
            </a:r>
            <a:r>
              <a:rPr lang="es-ES" sz="2800" b="1" dirty="0" smtClean="0">
                <a:solidFill>
                  <a:srgbClr val="000000"/>
                </a:solidFill>
              </a:rPr>
              <a:t> </a:t>
            </a:r>
            <a:r>
              <a:rPr lang="es-ES" sz="2800" b="1" dirty="0" err="1" smtClean="0">
                <a:solidFill>
                  <a:srgbClr val="000000"/>
                </a:solidFill>
              </a:rPr>
              <a:t>the</a:t>
            </a:r>
            <a:r>
              <a:rPr lang="es-ES" sz="2800" b="1" dirty="0" smtClean="0">
                <a:solidFill>
                  <a:srgbClr val="000000"/>
                </a:solidFill>
              </a:rPr>
              <a:t> </a:t>
            </a:r>
            <a:r>
              <a:rPr lang="es-ES" sz="2800" b="1" dirty="0" err="1" smtClean="0">
                <a:solidFill>
                  <a:srgbClr val="000000"/>
                </a:solidFill>
              </a:rPr>
              <a:t>ones</a:t>
            </a:r>
            <a:r>
              <a:rPr lang="es-ES" sz="2800" b="1" dirty="0" smtClean="0">
                <a:solidFill>
                  <a:srgbClr val="000000"/>
                </a:solidFill>
              </a:rPr>
              <a:t> </a:t>
            </a:r>
            <a:r>
              <a:rPr lang="es-ES" sz="2800" b="1" dirty="0" err="1" smtClean="0">
                <a:solidFill>
                  <a:srgbClr val="000000"/>
                </a:solidFill>
              </a:rPr>
              <a:t>obtained</a:t>
            </a:r>
            <a:r>
              <a:rPr lang="es-ES" sz="2800" b="1" dirty="0" smtClean="0">
                <a:solidFill>
                  <a:srgbClr val="000000"/>
                </a:solidFill>
              </a:rPr>
              <a:t> </a:t>
            </a:r>
            <a:r>
              <a:rPr lang="es-ES" sz="2800" b="1" dirty="0" err="1" smtClean="0">
                <a:solidFill>
                  <a:srgbClr val="000000"/>
                </a:solidFill>
              </a:rPr>
              <a:t>using</a:t>
            </a:r>
            <a:r>
              <a:rPr lang="es-ES" sz="2800" b="1" dirty="0" smtClean="0">
                <a:solidFill>
                  <a:srgbClr val="000000"/>
                </a:solidFill>
              </a:rPr>
              <a:t> CORINAIR EF.</a:t>
            </a:r>
          </a:p>
          <a:p>
            <a:pPr algn="ctr">
              <a:lnSpc>
                <a:spcPct val="150000"/>
              </a:lnSpc>
            </a:pPr>
            <a:r>
              <a:rPr lang="es-ES" sz="2800" b="1" dirty="0" smtClean="0">
                <a:solidFill>
                  <a:srgbClr val="000000"/>
                </a:solidFill>
              </a:rPr>
              <a:t>EMEP/EEA </a:t>
            </a:r>
            <a:r>
              <a:rPr lang="es-ES" sz="2800" b="1" dirty="0" err="1" smtClean="0">
                <a:solidFill>
                  <a:srgbClr val="000000"/>
                </a:solidFill>
              </a:rPr>
              <a:t>does</a:t>
            </a:r>
            <a:r>
              <a:rPr lang="es-ES" sz="2800" b="1" dirty="0" smtClean="0">
                <a:solidFill>
                  <a:srgbClr val="000000"/>
                </a:solidFill>
              </a:rPr>
              <a:t> </a:t>
            </a:r>
            <a:r>
              <a:rPr lang="es-ES" sz="2800" b="1" dirty="0" err="1" smtClean="0">
                <a:solidFill>
                  <a:srgbClr val="000000"/>
                </a:solidFill>
              </a:rPr>
              <a:t>not</a:t>
            </a:r>
            <a:r>
              <a:rPr lang="es-ES" sz="2800" b="1" dirty="0" smtClean="0">
                <a:solidFill>
                  <a:srgbClr val="000000"/>
                </a:solidFill>
              </a:rPr>
              <a:t> </a:t>
            </a:r>
            <a:r>
              <a:rPr lang="es-ES" sz="2800" b="1" dirty="0" err="1" smtClean="0">
                <a:solidFill>
                  <a:srgbClr val="000000"/>
                </a:solidFill>
              </a:rPr>
              <a:t>include</a:t>
            </a:r>
            <a:r>
              <a:rPr lang="es-ES" sz="2800" b="1" dirty="0" smtClean="0">
                <a:solidFill>
                  <a:srgbClr val="000000"/>
                </a:solidFill>
              </a:rPr>
              <a:t> a </a:t>
            </a:r>
            <a:r>
              <a:rPr lang="es-ES" sz="2800" b="1" dirty="0" err="1" smtClean="0">
                <a:solidFill>
                  <a:srgbClr val="000000"/>
                </a:solidFill>
              </a:rPr>
              <a:t>methodology</a:t>
            </a:r>
            <a:r>
              <a:rPr lang="es-ES" sz="2800" b="1" dirty="0" smtClean="0">
                <a:solidFill>
                  <a:srgbClr val="000000"/>
                </a:solidFill>
              </a:rPr>
              <a:t> </a:t>
            </a:r>
            <a:r>
              <a:rPr lang="es-ES" sz="2800" b="1" dirty="0" err="1" smtClean="0">
                <a:solidFill>
                  <a:srgbClr val="000000"/>
                </a:solidFill>
              </a:rPr>
              <a:t>for</a:t>
            </a:r>
            <a:r>
              <a:rPr lang="es-ES" sz="2800" b="1" dirty="0" smtClean="0">
                <a:solidFill>
                  <a:srgbClr val="000000"/>
                </a:solidFill>
              </a:rPr>
              <a:t> </a:t>
            </a:r>
            <a:r>
              <a:rPr lang="es-ES" sz="2800" b="1" dirty="0" err="1" smtClean="0">
                <a:solidFill>
                  <a:srgbClr val="000000"/>
                </a:solidFill>
              </a:rPr>
              <a:t>estimating</a:t>
            </a:r>
            <a:r>
              <a:rPr lang="es-ES" sz="2800" b="1" dirty="0" smtClean="0">
                <a:solidFill>
                  <a:srgbClr val="000000"/>
                </a:solidFill>
              </a:rPr>
              <a:t> </a:t>
            </a:r>
            <a:r>
              <a:rPr lang="es-ES" sz="2800" b="1" dirty="0" err="1" smtClean="0">
                <a:solidFill>
                  <a:srgbClr val="000000"/>
                </a:solidFill>
              </a:rPr>
              <a:t>paved</a:t>
            </a:r>
            <a:r>
              <a:rPr lang="es-ES" sz="2800" b="1" dirty="0" smtClean="0">
                <a:solidFill>
                  <a:srgbClr val="000000"/>
                </a:solidFill>
              </a:rPr>
              <a:t> </a:t>
            </a:r>
            <a:r>
              <a:rPr lang="es-ES" sz="2800" b="1" dirty="0" err="1" smtClean="0">
                <a:solidFill>
                  <a:srgbClr val="000000"/>
                </a:solidFill>
              </a:rPr>
              <a:t>road</a:t>
            </a:r>
            <a:r>
              <a:rPr lang="es-ES" sz="2800" b="1" dirty="0" smtClean="0">
                <a:solidFill>
                  <a:srgbClr val="000000"/>
                </a:solidFill>
              </a:rPr>
              <a:t> </a:t>
            </a:r>
            <a:r>
              <a:rPr lang="es-ES" sz="2800" b="1" dirty="0" err="1" smtClean="0">
                <a:solidFill>
                  <a:srgbClr val="000000"/>
                </a:solidFill>
              </a:rPr>
              <a:t>dust</a:t>
            </a:r>
            <a:r>
              <a:rPr lang="es-ES" sz="2800" b="1" dirty="0" smtClean="0">
                <a:solidFill>
                  <a:srgbClr val="000000"/>
                </a:solidFill>
              </a:rPr>
              <a:t> </a:t>
            </a:r>
            <a:r>
              <a:rPr lang="es-ES" sz="2800" b="1" dirty="0" err="1" smtClean="0">
                <a:solidFill>
                  <a:srgbClr val="000000"/>
                </a:solidFill>
              </a:rPr>
              <a:t>resuspension</a:t>
            </a:r>
            <a:r>
              <a:rPr lang="es-ES" sz="2800" b="1" dirty="0" smtClean="0">
                <a:solidFill>
                  <a:srgbClr val="000000"/>
                </a:solidFill>
              </a:rPr>
              <a:t> </a:t>
            </a:r>
            <a:r>
              <a:rPr lang="es-ES" sz="2800" b="1" dirty="0" err="1" smtClean="0">
                <a:solidFill>
                  <a:srgbClr val="000000"/>
                </a:solidFill>
              </a:rPr>
              <a:t>emissions</a:t>
            </a:r>
            <a:endParaRPr lang="es-ES" sz="28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728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792088"/>
          </a:xfrm>
        </p:spPr>
        <p:txBody>
          <a:bodyPr/>
          <a:lstStyle/>
          <a:p>
            <a:r>
              <a:rPr lang="es-ES" sz="3600" dirty="0" err="1" smtClean="0"/>
              <a:t>Transport</a:t>
            </a:r>
            <a:r>
              <a:rPr lang="es-ES" sz="3600" dirty="0" smtClean="0"/>
              <a:t> – </a:t>
            </a:r>
            <a:r>
              <a:rPr lang="es-ES" sz="3600" dirty="0" err="1" smtClean="0"/>
              <a:t>On-road</a:t>
            </a:r>
            <a:r>
              <a:rPr lang="es-ES" sz="3600" dirty="0" smtClean="0"/>
              <a:t> </a:t>
            </a:r>
            <a:r>
              <a:rPr lang="es-ES" sz="3600" dirty="0" err="1" smtClean="0"/>
              <a:t>traffic</a:t>
            </a:r>
            <a:r>
              <a:rPr lang="es-ES" sz="3600" dirty="0" smtClean="0"/>
              <a:t> (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SNAP07)</a:t>
            </a:r>
            <a:endParaRPr lang="es-ES" sz="36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8604250" y="6357938"/>
            <a:ext cx="442913" cy="4127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2061378-4D88-4D7A-AE1E-4DC568188EF0}" type="slidenum">
              <a:rPr lang="es-ES" smtClean="0"/>
              <a:pPr>
                <a:defRPr/>
              </a:pPr>
              <a:t>12</a:t>
            </a:fld>
            <a:endParaRPr lang="es-ES" dirty="0"/>
          </a:p>
        </p:txBody>
      </p:sp>
      <p:sp>
        <p:nvSpPr>
          <p:cNvPr id="10" name="Content Placeholder 9"/>
          <p:cNvSpPr txBox="1">
            <a:spLocks/>
          </p:cNvSpPr>
          <p:nvPr/>
        </p:nvSpPr>
        <p:spPr bwMode="auto">
          <a:xfrm>
            <a:off x="323528" y="980728"/>
            <a:ext cx="8640960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99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Other cities without</a:t>
            </a:r>
            <a:r>
              <a:rPr kumimoji="0" lang="en-GB" sz="2000" b="1" i="0" u="none" strike="noStrike" kern="1200" cap="none" spc="0" normalizeH="0" noProof="0" dirty="0" smtClean="0">
                <a:ln>
                  <a:noFill/>
                </a:ln>
                <a:solidFill>
                  <a:srgbClr val="00499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traffic information</a:t>
            </a:r>
            <a:endParaRPr kumimoji="0" lang="en-GB" sz="2000" b="1" i="0" u="none" strike="noStrike" kern="1200" cap="none" spc="0" normalizeH="0" baseline="0" noProof="0" dirty="0" smtClean="0">
              <a:ln>
                <a:noFill/>
              </a:ln>
              <a:solidFill>
                <a:srgbClr val="00499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8 Imagen" descr="Municipios_Considerados_PI.jpg"/>
          <p:cNvPicPr>
            <a:picLocks noChangeAspect="1"/>
          </p:cNvPicPr>
          <p:nvPr/>
        </p:nvPicPr>
        <p:blipFill>
          <a:blip r:embed="rId3" cstate="print"/>
          <a:srcRect l="11413" r="10626"/>
          <a:stretch>
            <a:fillRect/>
          </a:stretch>
        </p:blipFill>
        <p:spPr>
          <a:xfrm>
            <a:off x="3563888" y="4685064"/>
            <a:ext cx="2278091" cy="1912288"/>
          </a:xfrm>
          <a:prstGeom prst="rect">
            <a:avLst/>
          </a:prstGeom>
        </p:spPr>
      </p:pic>
      <p:sp>
        <p:nvSpPr>
          <p:cNvPr id="11" name="2 Marcador de contenido"/>
          <p:cNvSpPr txBox="1">
            <a:spLocks/>
          </p:cNvSpPr>
          <p:nvPr/>
        </p:nvSpPr>
        <p:spPr>
          <a:xfrm>
            <a:off x="144016" y="1268760"/>
            <a:ext cx="8820472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EFs</a:t>
            </a:r>
            <a:r>
              <a:rPr kumimoji="0" lang="es-ES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[t/</a:t>
            </a:r>
            <a:r>
              <a:rPr kumimoji="0" lang="es-ES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year</a:t>
            </a:r>
            <a:r>
              <a:rPr kumimoji="0" lang="es-ES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</a:t>
            </a:r>
            <a:r>
              <a:rPr kumimoji="0" lang="es-ES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inhabitants</a:t>
            </a:r>
            <a:r>
              <a:rPr kumimoji="0" lang="es-ES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]</a:t>
            </a:r>
            <a:r>
              <a:rPr kumimoji="0" lang="es-ES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obtained</a:t>
            </a:r>
            <a:r>
              <a:rPr kumimoji="0" lang="es-ES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from</a:t>
            </a:r>
            <a:r>
              <a:rPr kumimoji="0" lang="es-ES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cities</a:t>
            </a:r>
            <a:r>
              <a:rPr kumimoji="0" lang="es-ES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</a:t>
            </a:r>
            <a:r>
              <a:rPr kumimoji="0" lang="es-ES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available</a:t>
            </a:r>
            <a:r>
              <a:rPr kumimoji="0" lang="es-ES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information</a:t>
            </a:r>
            <a:endParaRPr kumimoji="0" lang="es-ES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90"/>
          <a:stretch>
            <a:fillRect/>
          </a:stretch>
        </p:blipFill>
        <p:spPr>
          <a:xfrm>
            <a:off x="35496" y="1772816"/>
            <a:ext cx="2345631" cy="1656184"/>
          </a:xfrm>
          <a:prstGeom prst="rect">
            <a:avLst/>
          </a:prstGeom>
        </p:spPr>
      </p:pic>
      <p:pic>
        <p:nvPicPr>
          <p:cNvPr id="13" name="1 Imagen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90"/>
          <a:stretch>
            <a:fillRect/>
          </a:stretch>
        </p:blipFill>
        <p:spPr>
          <a:xfrm>
            <a:off x="2267744" y="1772816"/>
            <a:ext cx="2347200" cy="1656184"/>
          </a:xfrm>
          <a:prstGeom prst="rect">
            <a:avLst/>
          </a:prstGeom>
        </p:spPr>
      </p:pic>
      <p:pic>
        <p:nvPicPr>
          <p:cNvPr id="14" name="1 Imagen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90"/>
          <a:stretch>
            <a:fillRect/>
          </a:stretch>
        </p:blipFill>
        <p:spPr>
          <a:xfrm>
            <a:off x="4499992" y="1772816"/>
            <a:ext cx="2347200" cy="1656184"/>
          </a:xfrm>
          <a:prstGeom prst="rect">
            <a:avLst/>
          </a:prstGeom>
        </p:spPr>
      </p:pic>
      <p:pic>
        <p:nvPicPr>
          <p:cNvPr id="15" name="1 Imagen"/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90"/>
          <a:stretch>
            <a:fillRect/>
          </a:stretch>
        </p:blipFill>
        <p:spPr>
          <a:xfrm>
            <a:off x="6732240" y="1772816"/>
            <a:ext cx="2347200" cy="1656184"/>
          </a:xfrm>
          <a:prstGeom prst="rect">
            <a:avLst/>
          </a:prstGeom>
        </p:spPr>
      </p:pic>
      <p:pic>
        <p:nvPicPr>
          <p:cNvPr id="16" name="15 Imagen" descr="Municipios_Considerados_CAN.jpg"/>
          <p:cNvPicPr>
            <a:picLocks noChangeAspect="1"/>
          </p:cNvPicPr>
          <p:nvPr/>
        </p:nvPicPr>
        <p:blipFill>
          <a:blip r:embed="rId8" cstate="print"/>
          <a:srcRect l="11348" t="29443" r="11478" b="29644"/>
          <a:stretch>
            <a:fillRect/>
          </a:stretch>
        </p:blipFill>
        <p:spPr>
          <a:xfrm>
            <a:off x="4860032" y="6237312"/>
            <a:ext cx="1037647" cy="360000"/>
          </a:xfrm>
          <a:prstGeom prst="rect">
            <a:avLst/>
          </a:prstGeom>
        </p:spPr>
      </p:pic>
      <p:graphicFrame>
        <p:nvGraphicFramePr>
          <p:cNvPr id="17" name="16 Tabla"/>
          <p:cNvGraphicFramePr>
            <a:graphicFrameLocks noGrp="1"/>
          </p:cNvGraphicFramePr>
          <p:nvPr/>
        </p:nvGraphicFramePr>
        <p:xfrm>
          <a:off x="251521" y="3501008"/>
          <a:ext cx="8640958" cy="762000"/>
        </p:xfrm>
        <a:graphic>
          <a:graphicData uri="http://schemas.openxmlformats.org/drawingml/2006/table">
            <a:tbl>
              <a:tblPr/>
              <a:tblGrid>
                <a:gridCol w="1282642"/>
                <a:gridCol w="1093621"/>
                <a:gridCol w="1008112"/>
                <a:gridCol w="864096"/>
                <a:gridCol w="792088"/>
                <a:gridCol w="864096"/>
                <a:gridCol w="864096"/>
                <a:gridCol w="936104"/>
                <a:gridCol w="936103"/>
              </a:tblGrid>
              <a:tr h="163358">
                <a:tc gridSpan="9"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EF </a:t>
                      </a:r>
                      <a:r>
                        <a:rPr lang="es-ES" sz="16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other</a:t>
                      </a:r>
                      <a:r>
                        <a:rPr lang="es-E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s-ES" sz="16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cities</a:t>
                      </a:r>
                      <a:r>
                        <a:rPr lang="es-E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s-ES" sz="16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[kg/</a:t>
                      </a:r>
                      <a:r>
                        <a:rPr lang="es-ES" sz="1600" b="1" i="0" u="none" strike="noStrike" baseline="0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hab</a:t>
                      </a:r>
                      <a:r>
                        <a:rPr lang="es-ES" sz="16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/</a:t>
                      </a:r>
                      <a:r>
                        <a:rPr lang="es-ES" sz="1600" b="1" i="0" u="none" strike="noStrike" baseline="0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year</a:t>
                      </a:r>
                      <a:r>
                        <a:rPr lang="es-ES" sz="16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]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ES" sz="15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ES" sz="13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ES" sz="13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ES" sz="13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ES" sz="13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ES" sz="13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E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E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63358">
                <a:tc>
                  <a:txBody>
                    <a:bodyPr/>
                    <a:lstStyle/>
                    <a:p>
                      <a:pPr algn="ctr" fontAlgn="b"/>
                      <a:endParaRPr lang="es-E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NOx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NMVOC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SOx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NH3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TSP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PM10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PM2,5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3358"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HERMES v 2.0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3,01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0,66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0,04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3,96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0,04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0,48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0,44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0,34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21" name="20 Flecha doblada hacia arriba"/>
          <p:cNvSpPr/>
          <p:nvPr/>
        </p:nvSpPr>
        <p:spPr>
          <a:xfrm rot="5400000">
            <a:off x="1331640" y="3728472"/>
            <a:ext cx="1368152" cy="3096344"/>
          </a:xfrm>
          <a:prstGeom prst="bentUpArrow">
            <a:avLst/>
          </a:prstGeom>
          <a:solidFill>
            <a:srgbClr val="C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21 CuadroTexto"/>
          <p:cNvSpPr txBox="1"/>
          <p:nvPr/>
        </p:nvSpPr>
        <p:spPr>
          <a:xfrm>
            <a:off x="899592" y="4676770"/>
            <a:ext cx="216024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err="1" smtClean="0">
                <a:solidFill>
                  <a:srgbClr val="C00000"/>
                </a:solidFill>
              </a:rPr>
              <a:t>Applied</a:t>
            </a:r>
            <a:r>
              <a:rPr lang="es-ES" sz="2000" b="1" dirty="0" smtClean="0">
                <a:solidFill>
                  <a:srgbClr val="C00000"/>
                </a:solidFill>
              </a:rPr>
              <a:t> </a:t>
            </a:r>
            <a:r>
              <a:rPr lang="es-ES" sz="2000" b="1" dirty="0" err="1" smtClean="0">
                <a:solidFill>
                  <a:srgbClr val="C00000"/>
                </a:solidFill>
              </a:rPr>
              <a:t>to</a:t>
            </a:r>
            <a:r>
              <a:rPr lang="es-ES" sz="2000" b="1" dirty="0" smtClean="0">
                <a:solidFill>
                  <a:srgbClr val="C00000"/>
                </a:solidFill>
              </a:rPr>
              <a:t> 745 </a:t>
            </a:r>
            <a:r>
              <a:rPr lang="es-ES" sz="2000" b="1" dirty="0" err="1" smtClean="0">
                <a:solidFill>
                  <a:srgbClr val="C00000"/>
                </a:solidFill>
              </a:rPr>
              <a:t>municipalities</a:t>
            </a:r>
            <a:endParaRPr lang="es-ES" sz="2000" b="1" dirty="0">
              <a:solidFill>
                <a:srgbClr val="C00000"/>
              </a:solidFill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6084168" y="4797152"/>
            <a:ext cx="3059832" cy="1631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err="1" smtClean="0">
                <a:solidFill>
                  <a:srgbClr val="C00000"/>
                </a:solidFill>
              </a:rPr>
              <a:t>The</a:t>
            </a:r>
            <a:r>
              <a:rPr lang="es-ES" sz="2000" b="1" dirty="0" smtClean="0">
                <a:solidFill>
                  <a:srgbClr val="C00000"/>
                </a:solidFill>
              </a:rPr>
              <a:t> </a:t>
            </a:r>
            <a:r>
              <a:rPr lang="es-ES" sz="2000" b="1" dirty="0" err="1" smtClean="0">
                <a:solidFill>
                  <a:srgbClr val="C00000"/>
                </a:solidFill>
              </a:rPr>
              <a:t>emissions</a:t>
            </a:r>
            <a:r>
              <a:rPr lang="es-ES" sz="2000" b="1" dirty="0" smtClean="0">
                <a:solidFill>
                  <a:srgbClr val="C00000"/>
                </a:solidFill>
              </a:rPr>
              <a:t> </a:t>
            </a:r>
            <a:r>
              <a:rPr lang="es-ES" sz="2000" b="1" dirty="0" err="1" smtClean="0">
                <a:solidFill>
                  <a:srgbClr val="C00000"/>
                </a:solidFill>
              </a:rPr>
              <a:t>estimated</a:t>
            </a:r>
            <a:r>
              <a:rPr lang="es-ES" sz="2000" b="1" dirty="0" smtClean="0">
                <a:solidFill>
                  <a:srgbClr val="C00000"/>
                </a:solidFill>
              </a:rPr>
              <a:t> </a:t>
            </a:r>
            <a:r>
              <a:rPr lang="es-ES" sz="2000" b="1" dirty="0" err="1" smtClean="0">
                <a:solidFill>
                  <a:srgbClr val="C00000"/>
                </a:solidFill>
              </a:rPr>
              <a:t>represent</a:t>
            </a:r>
            <a:r>
              <a:rPr lang="es-ES" sz="2000" b="1" dirty="0" smtClean="0">
                <a:solidFill>
                  <a:srgbClr val="C00000"/>
                </a:solidFill>
              </a:rPr>
              <a:t> a 28% and 23% of </a:t>
            </a:r>
            <a:r>
              <a:rPr lang="es-ES" sz="2000" b="1" dirty="0" err="1" smtClean="0">
                <a:solidFill>
                  <a:srgbClr val="C00000"/>
                </a:solidFill>
              </a:rPr>
              <a:t>the</a:t>
            </a:r>
            <a:r>
              <a:rPr lang="es-ES" sz="2000" b="1" dirty="0" smtClean="0">
                <a:solidFill>
                  <a:srgbClr val="C00000"/>
                </a:solidFill>
              </a:rPr>
              <a:t> total </a:t>
            </a:r>
            <a:r>
              <a:rPr lang="es-ES" sz="2000" b="1" dirty="0" err="1" smtClean="0">
                <a:solidFill>
                  <a:srgbClr val="C00000"/>
                </a:solidFill>
              </a:rPr>
              <a:t>NOx</a:t>
            </a:r>
            <a:r>
              <a:rPr lang="es-ES" sz="2000" b="1" dirty="0" smtClean="0">
                <a:solidFill>
                  <a:srgbClr val="C00000"/>
                </a:solidFill>
              </a:rPr>
              <a:t> and TSP </a:t>
            </a:r>
            <a:r>
              <a:rPr lang="es-ES" sz="2000" b="1" dirty="0" err="1" smtClean="0">
                <a:solidFill>
                  <a:srgbClr val="C00000"/>
                </a:solidFill>
              </a:rPr>
              <a:t>on-road</a:t>
            </a:r>
            <a:r>
              <a:rPr lang="es-ES" sz="2000" b="1" dirty="0" smtClean="0">
                <a:solidFill>
                  <a:srgbClr val="C00000"/>
                </a:solidFill>
              </a:rPr>
              <a:t> </a:t>
            </a:r>
            <a:r>
              <a:rPr lang="es-ES" sz="2000" b="1" dirty="0" err="1" smtClean="0">
                <a:solidFill>
                  <a:srgbClr val="C00000"/>
                </a:solidFill>
              </a:rPr>
              <a:t>traffic</a:t>
            </a:r>
            <a:r>
              <a:rPr lang="es-ES" sz="2000" b="1" dirty="0" smtClean="0">
                <a:solidFill>
                  <a:srgbClr val="C00000"/>
                </a:solidFill>
              </a:rPr>
              <a:t> </a:t>
            </a:r>
            <a:r>
              <a:rPr lang="es-ES" sz="2000" b="1" dirty="0" err="1" smtClean="0">
                <a:solidFill>
                  <a:srgbClr val="C00000"/>
                </a:solidFill>
              </a:rPr>
              <a:t>emissions</a:t>
            </a:r>
            <a:endParaRPr lang="es-ES" sz="2000" b="1" dirty="0">
              <a:solidFill>
                <a:srgbClr val="C00000"/>
              </a:solidFill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0" y="2996952"/>
            <a:ext cx="9144000" cy="138499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800" b="1" dirty="0" err="1" smtClean="0">
                <a:solidFill>
                  <a:srgbClr val="000000"/>
                </a:solidFill>
              </a:rPr>
              <a:t>Specific</a:t>
            </a:r>
            <a:r>
              <a:rPr lang="es-ES" sz="2800" b="1" dirty="0" smtClean="0">
                <a:solidFill>
                  <a:srgbClr val="000000"/>
                </a:solidFill>
              </a:rPr>
              <a:t> </a:t>
            </a:r>
            <a:r>
              <a:rPr lang="es-ES" sz="2800" b="1" dirty="0" err="1" smtClean="0">
                <a:solidFill>
                  <a:srgbClr val="000000"/>
                </a:solidFill>
              </a:rPr>
              <a:t>methodology</a:t>
            </a:r>
            <a:r>
              <a:rPr lang="es-ES" sz="2800" b="1" dirty="0" smtClean="0">
                <a:solidFill>
                  <a:srgbClr val="000000"/>
                </a:solidFill>
              </a:rPr>
              <a:t> </a:t>
            </a:r>
            <a:r>
              <a:rPr lang="es-ES" sz="2800" b="1" dirty="0" err="1" smtClean="0">
                <a:solidFill>
                  <a:srgbClr val="000000"/>
                </a:solidFill>
              </a:rPr>
              <a:t>for</a:t>
            </a:r>
            <a:r>
              <a:rPr lang="es-ES" sz="2800" b="1" dirty="0" smtClean="0">
                <a:solidFill>
                  <a:srgbClr val="000000"/>
                </a:solidFill>
              </a:rPr>
              <a:t> </a:t>
            </a:r>
            <a:r>
              <a:rPr lang="es-ES" sz="2800" b="1" dirty="0" err="1" smtClean="0">
                <a:solidFill>
                  <a:srgbClr val="000000"/>
                </a:solidFill>
              </a:rPr>
              <a:t>estimating</a:t>
            </a:r>
            <a:r>
              <a:rPr lang="es-ES" sz="2800" b="1" dirty="0" smtClean="0">
                <a:solidFill>
                  <a:srgbClr val="000000"/>
                </a:solidFill>
              </a:rPr>
              <a:t> </a:t>
            </a:r>
            <a:r>
              <a:rPr lang="es-ES" sz="2800" b="1" dirty="0" err="1" smtClean="0">
                <a:solidFill>
                  <a:srgbClr val="000000"/>
                </a:solidFill>
              </a:rPr>
              <a:t>urban</a:t>
            </a:r>
            <a:r>
              <a:rPr lang="es-ES" sz="2800" b="1" dirty="0" smtClean="0">
                <a:solidFill>
                  <a:srgbClr val="000000"/>
                </a:solidFill>
              </a:rPr>
              <a:t> </a:t>
            </a:r>
            <a:r>
              <a:rPr lang="es-ES" sz="2800" b="1" dirty="0" err="1" smtClean="0">
                <a:solidFill>
                  <a:srgbClr val="000000"/>
                </a:solidFill>
              </a:rPr>
              <a:t>emissions</a:t>
            </a:r>
            <a:r>
              <a:rPr lang="es-ES" sz="2800" b="1" dirty="0" smtClean="0">
                <a:solidFill>
                  <a:srgbClr val="000000"/>
                </a:solidFill>
              </a:rPr>
              <a:t> in </a:t>
            </a:r>
            <a:r>
              <a:rPr lang="es-ES" sz="2800" b="1" dirty="0" err="1" smtClean="0">
                <a:solidFill>
                  <a:srgbClr val="000000"/>
                </a:solidFill>
              </a:rPr>
              <a:t>cities</a:t>
            </a:r>
            <a:r>
              <a:rPr lang="es-ES" sz="2800" b="1" dirty="0" smtClean="0">
                <a:solidFill>
                  <a:srgbClr val="000000"/>
                </a:solidFill>
              </a:rPr>
              <a:t> </a:t>
            </a:r>
            <a:r>
              <a:rPr lang="es-ES" sz="2800" b="1" dirty="0" err="1" smtClean="0">
                <a:solidFill>
                  <a:srgbClr val="000000"/>
                </a:solidFill>
              </a:rPr>
              <a:t>without</a:t>
            </a:r>
            <a:r>
              <a:rPr lang="es-ES" sz="2800" b="1" dirty="0" smtClean="0">
                <a:solidFill>
                  <a:srgbClr val="000000"/>
                </a:solidFill>
              </a:rPr>
              <a:t> </a:t>
            </a:r>
            <a:r>
              <a:rPr lang="es-ES" sz="2800" b="1" dirty="0" err="1" smtClean="0">
                <a:solidFill>
                  <a:srgbClr val="000000"/>
                </a:solidFill>
              </a:rPr>
              <a:t>traffic</a:t>
            </a:r>
            <a:r>
              <a:rPr lang="es-ES" sz="2800" b="1" dirty="0" smtClean="0">
                <a:solidFill>
                  <a:srgbClr val="000000"/>
                </a:solidFill>
              </a:rPr>
              <a:t> </a:t>
            </a:r>
            <a:r>
              <a:rPr lang="es-ES" sz="2800" b="1" dirty="0" err="1" smtClean="0">
                <a:solidFill>
                  <a:srgbClr val="000000"/>
                </a:solidFill>
              </a:rPr>
              <a:t>information</a:t>
            </a:r>
            <a:endParaRPr lang="es-ES" sz="28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728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11 Imagen" descr="Figura 6"/>
          <p:cNvPicPr/>
          <p:nvPr/>
        </p:nvPicPr>
        <p:blipFill>
          <a:blip r:embed="rId3" cstate="print"/>
          <a:srcRect t="4868" b="5081"/>
          <a:stretch>
            <a:fillRect/>
          </a:stretch>
        </p:blipFill>
        <p:spPr bwMode="auto">
          <a:xfrm>
            <a:off x="5040560" y="2219724"/>
            <a:ext cx="3707904" cy="177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604448" y="6357553"/>
            <a:ext cx="442392" cy="412838"/>
          </a:xfrm>
          <a:prstGeom prst="rect">
            <a:avLst/>
          </a:prstGeom>
        </p:spPr>
        <p:txBody>
          <a:bodyPr/>
          <a:lstStyle/>
          <a:p>
            <a:fld id="{4A490C5D-AEA8-4823-B9B3-806910A0ECF7}" type="slidenum">
              <a:rPr lang="es-ES" smtClean="0"/>
              <a:pPr/>
              <a:t>13</a:t>
            </a:fld>
            <a:endParaRPr lang="es-E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792088"/>
          </a:xfrm>
        </p:spPr>
        <p:txBody>
          <a:bodyPr/>
          <a:lstStyle/>
          <a:p>
            <a:r>
              <a:rPr lang="es-ES" sz="3600" dirty="0" err="1" smtClean="0"/>
              <a:t>Transport</a:t>
            </a:r>
            <a:r>
              <a:rPr lang="es-ES" sz="3600" dirty="0" smtClean="0"/>
              <a:t> – </a:t>
            </a:r>
            <a:r>
              <a:rPr lang="es-ES" sz="3600" dirty="0" err="1" smtClean="0"/>
              <a:t>Other</a:t>
            </a:r>
            <a:r>
              <a:rPr lang="es-ES" sz="3600" dirty="0" smtClean="0"/>
              <a:t> </a:t>
            </a:r>
            <a:r>
              <a:rPr lang="es-ES" sz="3600" dirty="0" err="1" smtClean="0"/>
              <a:t>mobile</a:t>
            </a:r>
            <a:r>
              <a:rPr lang="es-ES" sz="3600" dirty="0" smtClean="0"/>
              <a:t> </a:t>
            </a:r>
            <a:r>
              <a:rPr lang="es-ES" sz="3600" dirty="0" err="1" smtClean="0"/>
              <a:t>sources</a:t>
            </a:r>
            <a:r>
              <a:rPr lang="es-ES" sz="3600" dirty="0" smtClean="0"/>
              <a:t> </a:t>
            </a:r>
            <a:r>
              <a:rPr lang="es-ES" sz="3500" b="1" dirty="0" smtClean="0"/>
              <a:t>(SNAP08)</a:t>
            </a:r>
            <a:endParaRPr lang="es-ES" sz="3500" dirty="0"/>
          </a:p>
        </p:txBody>
      </p:sp>
      <p:pic>
        <p:nvPicPr>
          <p:cNvPr id="19" name="18 Imagen" descr="Aero_BCN_Vertical_Desagregation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496" y="1211612"/>
            <a:ext cx="4978880" cy="3225500"/>
          </a:xfrm>
          <a:prstGeom prst="rect">
            <a:avLst/>
          </a:prstGeom>
        </p:spPr>
      </p:pic>
      <p:sp>
        <p:nvSpPr>
          <p:cNvPr id="8" name="Content Placeholder 9"/>
          <p:cNvSpPr txBox="1">
            <a:spLocks/>
          </p:cNvSpPr>
          <p:nvPr/>
        </p:nvSpPr>
        <p:spPr>
          <a:xfrm>
            <a:off x="0" y="4437112"/>
            <a:ext cx="5004048" cy="1440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5"/>
              </a:buBlip>
              <a:tabLst/>
              <a:defRPr/>
            </a:pPr>
            <a:r>
              <a:rPr kumimoji="0" lang="es-E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99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Port </a:t>
            </a:r>
            <a:r>
              <a:rPr kumimoji="0" lang="es-E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99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 </a:t>
            </a:r>
            <a:r>
              <a:rPr kumimoji="0" lang="es-ES" sz="20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499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E</a:t>
            </a:r>
            <a:r>
              <a:rPr kumimoji="0" lang="es-E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499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missions</a:t>
            </a:r>
            <a:r>
              <a:rPr kumimoji="0" lang="es-E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99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per </a:t>
            </a:r>
            <a:r>
              <a:rPr kumimoji="0" lang="es-E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499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type</a:t>
            </a:r>
            <a:r>
              <a:rPr kumimoji="0" lang="es-E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99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</a:t>
            </a:r>
            <a:r>
              <a:rPr kumimoji="0" lang="es-E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499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operation</a:t>
            </a:r>
            <a:r>
              <a:rPr kumimoji="0" lang="es-E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99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es-E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499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maneuvering</a:t>
            </a:r>
            <a:r>
              <a:rPr kumimoji="0" lang="es-E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99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</a:t>
            </a:r>
            <a:r>
              <a:rPr kumimoji="0" lang="es-E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499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hotelling</a:t>
            </a:r>
            <a:r>
              <a:rPr kumimoji="0" lang="es-E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99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r>
              <a:rPr kumimoji="0" lang="es-ES" sz="2000" b="0" i="0" u="none" strike="noStrike" kern="1200" cap="none" spc="0" normalizeH="0" noProof="0" dirty="0" smtClean="0">
                <a:ln>
                  <a:noFill/>
                </a:ln>
                <a:solidFill>
                  <a:srgbClr val="00499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sz="2000" b="0" i="0" u="none" strike="noStrike" kern="1200" cap="none" spc="0" normalizeH="0" noProof="0" dirty="0" err="1" smtClean="0">
                <a:ln>
                  <a:noFill/>
                </a:ln>
                <a:solidFill>
                  <a:srgbClr val="00499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obtained</a:t>
            </a:r>
            <a:r>
              <a:rPr kumimoji="0" lang="es-ES" sz="2000" b="0" i="0" u="none" strike="noStrike" kern="1200" cap="none" spc="0" normalizeH="0" noProof="0" dirty="0" smtClean="0">
                <a:ln>
                  <a:noFill/>
                </a:ln>
                <a:solidFill>
                  <a:srgbClr val="00499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sz="2000" b="0" i="0" u="none" strike="noStrike" kern="1200" cap="none" spc="0" normalizeH="0" noProof="0" dirty="0" err="1" smtClean="0">
                <a:ln>
                  <a:noFill/>
                </a:ln>
                <a:solidFill>
                  <a:srgbClr val="00499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using</a:t>
            </a:r>
            <a:r>
              <a:rPr kumimoji="0" lang="es-ES" sz="2000" b="0" i="0" u="none" strike="noStrike" kern="1200" cap="none" spc="0" normalizeH="0" noProof="0" dirty="0" smtClean="0">
                <a:ln>
                  <a:noFill/>
                </a:ln>
                <a:solidFill>
                  <a:srgbClr val="00499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sz="2000" b="0" i="0" u="none" strike="noStrike" kern="1200" cap="none" spc="0" normalizeH="0" noProof="0" dirty="0" err="1" smtClean="0">
                <a:ln>
                  <a:noFill/>
                </a:ln>
                <a:solidFill>
                  <a:srgbClr val="00499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</a:t>
            </a:r>
            <a:r>
              <a:rPr kumimoji="0" lang="es-ES" sz="2000" b="0" i="0" u="none" strike="noStrike" kern="1200" cap="none" spc="0" normalizeH="0" noProof="0" dirty="0" smtClean="0">
                <a:ln>
                  <a:noFill/>
                </a:ln>
                <a:solidFill>
                  <a:srgbClr val="00499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sz="2000" b="0" i="0" u="none" strike="noStrike" kern="1200" cap="none" spc="0" normalizeH="0" noProof="0" dirty="0" err="1" smtClean="0">
                <a:ln>
                  <a:noFill/>
                </a:ln>
                <a:solidFill>
                  <a:srgbClr val="00499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Entec</a:t>
            </a:r>
            <a:r>
              <a:rPr kumimoji="0" lang="es-ES" sz="2000" b="0" i="0" u="none" strike="noStrike" kern="1200" cap="none" spc="0" normalizeH="0" noProof="0" dirty="0" smtClean="0">
                <a:ln>
                  <a:noFill/>
                </a:ln>
                <a:solidFill>
                  <a:srgbClr val="00499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UK </a:t>
            </a:r>
            <a:r>
              <a:rPr kumimoji="0" lang="es-ES" sz="2000" b="0" i="0" u="none" strike="noStrike" kern="1200" cap="none" spc="0" normalizeH="0" noProof="0" dirty="0" err="1" smtClean="0">
                <a:ln>
                  <a:noFill/>
                </a:ln>
                <a:solidFill>
                  <a:srgbClr val="00499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methodology</a:t>
            </a: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rgbClr val="00499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8 Imagen" descr="Emis_BCN_1km_2009.jpg"/>
          <p:cNvPicPr>
            <a:picLocks noChangeAspect="1"/>
          </p:cNvPicPr>
          <p:nvPr/>
        </p:nvPicPr>
        <p:blipFill>
          <a:blip r:embed="rId6" cstate="print"/>
          <a:srcRect l="18542" t="18142" r="21381" b="15130"/>
          <a:stretch>
            <a:fillRect/>
          </a:stretch>
        </p:blipFill>
        <p:spPr>
          <a:xfrm>
            <a:off x="5004048" y="4293096"/>
            <a:ext cx="3528392" cy="2431629"/>
          </a:xfrm>
          <a:prstGeom prst="rect">
            <a:avLst/>
          </a:prstGeom>
        </p:spPr>
      </p:pic>
      <p:sp>
        <p:nvSpPr>
          <p:cNvPr id="10" name="9 CuadroTexto"/>
          <p:cNvSpPr txBox="1"/>
          <p:nvPr/>
        </p:nvSpPr>
        <p:spPr>
          <a:xfrm>
            <a:off x="3923928" y="3933056"/>
            <a:ext cx="522007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err="1" smtClean="0">
                <a:solidFill>
                  <a:srgbClr val="000000"/>
                </a:solidFill>
              </a:rPr>
              <a:t>Annual</a:t>
            </a:r>
            <a:r>
              <a:rPr lang="es-ES" sz="1600" b="1" dirty="0" smtClean="0">
                <a:solidFill>
                  <a:srgbClr val="000000"/>
                </a:solidFill>
              </a:rPr>
              <a:t> </a:t>
            </a:r>
            <a:r>
              <a:rPr lang="es-ES" sz="1600" b="1" dirty="0" err="1" smtClean="0">
                <a:solidFill>
                  <a:srgbClr val="000000"/>
                </a:solidFill>
              </a:rPr>
              <a:t>SOx</a:t>
            </a:r>
            <a:r>
              <a:rPr lang="es-ES" sz="1600" b="1" dirty="0" smtClean="0">
                <a:solidFill>
                  <a:srgbClr val="000000"/>
                </a:solidFill>
              </a:rPr>
              <a:t> </a:t>
            </a:r>
            <a:r>
              <a:rPr lang="es-ES" sz="1600" b="1" dirty="0" err="1" smtClean="0">
                <a:solidFill>
                  <a:srgbClr val="000000"/>
                </a:solidFill>
              </a:rPr>
              <a:t>emissions</a:t>
            </a:r>
            <a:r>
              <a:rPr lang="es-ES" sz="1600" b="1" dirty="0" smtClean="0">
                <a:solidFill>
                  <a:srgbClr val="000000"/>
                </a:solidFill>
              </a:rPr>
              <a:t> (1km*1km)</a:t>
            </a:r>
            <a:endParaRPr lang="es-ES" sz="1600" b="1" dirty="0">
              <a:solidFill>
                <a:srgbClr val="000000"/>
              </a:solidFill>
            </a:endParaRPr>
          </a:p>
        </p:txBody>
      </p:sp>
      <p:sp>
        <p:nvSpPr>
          <p:cNvPr id="24" name="Content Placeholder 9"/>
          <p:cNvSpPr>
            <a:spLocks noGrp="1"/>
          </p:cNvSpPr>
          <p:nvPr>
            <p:ph idx="1"/>
          </p:nvPr>
        </p:nvSpPr>
        <p:spPr>
          <a:xfrm>
            <a:off x="0" y="836712"/>
            <a:ext cx="8892480" cy="648072"/>
          </a:xfrm>
        </p:spPr>
        <p:txBody>
          <a:bodyPr>
            <a:noAutofit/>
          </a:bodyPr>
          <a:lstStyle/>
          <a:p>
            <a:r>
              <a:rPr lang="es-ES" sz="2000" b="1" dirty="0" err="1" smtClean="0"/>
              <a:t>Airport</a:t>
            </a:r>
            <a:r>
              <a:rPr lang="es-ES" sz="2000" b="1" dirty="0" smtClean="0"/>
              <a:t> </a:t>
            </a:r>
            <a:r>
              <a:rPr lang="es-ES" sz="2000" b="1" dirty="0" smtClean="0">
                <a:sym typeface="Wingdings" pitchFamily="2" charset="2"/>
              </a:rPr>
              <a:t> </a:t>
            </a:r>
            <a:r>
              <a:rPr lang="es-ES" sz="2000" dirty="0" smtClean="0"/>
              <a:t>LTO </a:t>
            </a:r>
            <a:r>
              <a:rPr lang="es-ES" sz="2000" dirty="0" err="1" smtClean="0"/>
              <a:t>cycles</a:t>
            </a:r>
            <a:r>
              <a:rPr lang="es-ES" sz="2000" dirty="0" smtClean="0"/>
              <a:t> </a:t>
            </a:r>
            <a:r>
              <a:rPr lang="es-ES" sz="2000" dirty="0" err="1" smtClean="0"/>
              <a:t>emissions</a:t>
            </a:r>
            <a:r>
              <a:rPr lang="es-ES" sz="2000" dirty="0" smtClean="0"/>
              <a:t> </a:t>
            </a:r>
            <a:r>
              <a:rPr lang="es-ES" sz="2000" dirty="0" err="1" smtClean="0"/>
              <a:t>obtained</a:t>
            </a:r>
            <a:r>
              <a:rPr lang="es-ES" sz="2000" dirty="0" smtClean="0"/>
              <a:t> </a:t>
            </a:r>
            <a:r>
              <a:rPr lang="es-ES" sz="2000" dirty="0" err="1" smtClean="0"/>
              <a:t>using</a:t>
            </a:r>
            <a:r>
              <a:rPr lang="es-ES" sz="2000" dirty="0" smtClean="0"/>
              <a:t> EMEP/EEA </a:t>
            </a:r>
            <a:r>
              <a:rPr lang="es-ES" sz="2000" dirty="0" err="1" smtClean="0"/>
              <a:t>guidebook</a:t>
            </a:r>
            <a:endParaRPr lang="es-ES" sz="2000" dirty="0"/>
          </a:p>
        </p:txBody>
      </p:sp>
      <p:sp>
        <p:nvSpPr>
          <p:cNvPr id="13" name="12 CuadroTexto"/>
          <p:cNvSpPr txBox="1"/>
          <p:nvPr/>
        </p:nvSpPr>
        <p:spPr>
          <a:xfrm>
            <a:off x="1907704" y="3697868"/>
            <a:ext cx="144016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 err="1" smtClean="0">
                <a:solidFill>
                  <a:srgbClr val="000000"/>
                </a:solidFill>
              </a:rPr>
              <a:t>Hourly</a:t>
            </a:r>
            <a:r>
              <a:rPr lang="es-ES" sz="1400" b="1" dirty="0" smtClean="0">
                <a:solidFill>
                  <a:srgbClr val="000000"/>
                </a:solidFill>
              </a:rPr>
              <a:t> </a:t>
            </a:r>
            <a:r>
              <a:rPr lang="es-ES" sz="1400" b="1" dirty="0" err="1" smtClean="0">
                <a:solidFill>
                  <a:srgbClr val="000000"/>
                </a:solidFill>
              </a:rPr>
              <a:t>NOx</a:t>
            </a:r>
            <a:r>
              <a:rPr lang="es-ES" sz="1400" b="1" dirty="0" smtClean="0">
                <a:solidFill>
                  <a:srgbClr val="000000"/>
                </a:solidFill>
              </a:rPr>
              <a:t> </a:t>
            </a:r>
            <a:r>
              <a:rPr lang="es-ES" sz="1400" b="1" dirty="0" err="1" smtClean="0">
                <a:solidFill>
                  <a:srgbClr val="000000"/>
                </a:solidFill>
              </a:rPr>
              <a:t>emissions</a:t>
            </a:r>
            <a:endParaRPr lang="es-ES" sz="1400" b="1" dirty="0">
              <a:solidFill>
                <a:srgbClr val="000000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0" y="2415349"/>
            <a:ext cx="9144000" cy="259782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800" b="1" dirty="0" err="1" smtClean="0">
                <a:solidFill>
                  <a:srgbClr val="000000"/>
                </a:solidFill>
              </a:rPr>
              <a:t>Land-based</a:t>
            </a:r>
            <a:r>
              <a:rPr lang="es-ES" sz="2800" b="1" dirty="0" smtClean="0">
                <a:solidFill>
                  <a:srgbClr val="000000"/>
                </a:solidFill>
              </a:rPr>
              <a:t> </a:t>
            </a:r>
            <a:r>
              <a:rPr lang="es-ES" sz="2800" b="1" dirty="0" err="1" smtClean="0">
                <a:solidFill>
                  <a:srgbClr val="000000"/>
                </a:solidFill>
              </a:rPr>
              <a:t>port</a:t>
            </a:r>
            <a:r>
              <a:rPr lang="es-ES" sz="2800" b="1" dirty="0" smtClean="0">
                <a:solidFill>
                  <a:srgbClr val="000000"/>
                </a:solidFill>
              </a:rPr>
              <a:t> </a:t>
            </a:r>
            <a:r>
              <a:rPr lang="es-ES" sz="2800" b="1" dirty="0" err="1" smtClean="0">
                <a:solidFill>
                  <a:srgbClr val="000000"/>
                </a:solidFill>
              </a:rPr>
              <a:t>related</a:t>
            </a:r>
            <a:r>
              <a:rPr lang="es-ES" sz="2800" b="1" dirty="0" smtClean="0">
                <a:solidFill>
                  <a:srgbClr val="000000"/>
                </a:solidFill>
              </a:rPr>
              <a:t> </a:t>
            </a:r>
            <a:r>
              <a:rPr lang="es-ES" sz="2800" b="1" dirty="0" err="1" smtClean="0">
                <a:solidFill>
                  <a:srgbClr val="000000"/>
                </a:solidFill>
              </a:rPr>
              <a:t>emissions</a:t>
            </a:r>
            <a:r>
              <a:rPr lang="es-ES" sz="2800" b="1" dirty="0" smtClean="0">
                <a:solidFill>
                  <a:srgbClr val="000000"/>
                </a:solidFill>
              </a:rPr>
              <a:t> (</a:t>
            </a:r>
            <a:r>
              <a:rPr lang="es-ES" sz="2800" b="1" dirty="0" err="1" smtClean="0">
                <a:solidFill>
                  <a:srgbClr val="000000"/>
                </a:solidFill>
              </a:rPr>
              <a:t>e.g.</a:t>
            </a:r>
            <a:r>
              <a:rPr lang="es-ES" sz="2800" b="1" dirty="0" smtClean="0">
                <a:solidFill>
                  <a:srgbClr val="000000"/>
                </a:solidFill>
              </a:rPr>
              <a:t> </a:t>
            </a:r>
            <a:r>
              <a:rPr lang="es-ES" sz="2800" b="1" dirty="0" err="1" smtClean="0">
                <a:solidFill>
                  <a:srgbClr val="000000"/>
                </a:solidFill>
              </a:rPr>
              <a:t>vehicle</a:t>
            </a:r>
            <a:r>
              <a:rPr lang="es-ES" sz="2800" b="1" dirty="0" smtClean="0">
                <a:solidFill>
                  <a:srgbClr val="000000"/>
                </a:solidFill>
              </a:rPr>
              <a:t> </a:t>
            </a:r>
            <a:r>
              <a:rPr lang="es-ES" sz="2800" b="1" dirty="0" err="1" smtClean="0">
                <a:solidFill>
                  <a:srgbClr val="000000"/>
                </a:solidFill>
              </a:rPr>
              <a:t>traffic</a:t>
            </a:r>
            <a:r>
              <a:rPr lang="es-ES" sz="2800" b="1" dirty="0" smtClean="0">
                <a:solidFill>
                  <a:srgbClr val="000000"/>
                </a:solidFill>
              </a:rPr>
              <a:t>, </a:t>
            </a:r>
            <a:r>
              <a:rPr lang="es-ES" sz="2800" b="1" dirty="0" err="1" smtClean="0">
                <a:solidFill>
                  <a:srgbClr val="000000"/>
                </a:solidFill>
              </a:rPr>
              <a:t>loading</a:t>
            </a:r>
            <a:r>
              <a:rPr lang="es-ES" sz="2800" b="1" dirty="0" smtClean="0">
                <a:solidFill>
                  <a:srgbClr val="000000"/>
                </a:solidFill>
              </a:rPr>
              <a:t>/</a:t>
            </a:r>
            <a:r>
              <a:rPr lang="es-ES" sz="2800" b="1" dirty="0" err="1" smtClean="0">
                <a:solidFill>
                  <a:srgbClr val="000000"/>
                </a:solidFill>
              </a:rPr>
              <a:t>unloading</a:t>
            </a:r>
            <a:r>
              <a:rPr lang="es-ES" sz="2800" b="1" dirty="0" smtClean="0">
                <a:solidFill>
                  <a:srgbClr val="000000"/>
                </a:solidFill>
              </a:rPr>
              <a:t> </a:t>
            </a:r>
            <a:r>
              <a:rPr lang="es-ES" sz="2800" b="1" dirty="0" err="1" smtClean="0">
                <a:solidFill>
                  <a:srgbClr val="000000"/>
                </a:solidFill>
              </a:rPr>
              <a:t>operations</a:t>
            </a:r>
            <a:r>
              <a:rPr lang="es-ES" sz="2800" b="1" dirty="0" smtClean="0">
                <a:solidFill>
                  <a:srgbClr val="000000"/>
                </a:solidFill>
              </a:rPr>
              <a:t>)  are </a:t>
            </a:r>
            <a:r>
              <a:rPr lang="es-ES" sz="2800" b="1" dirty="0" err="1" smtClean="0">
                <a:solidFill>
                  <a:srgbClr val="000000"/>
                </a:solidFill>
              </a:rPr>
              <a:t>significant</a:t>
            </a:r>
            <a:r>
              <a:rPr lang="es-ES" sz="2800" b="1" dirty="0" smtClean="0">
                <a:solidFill>
                  <a:srgbClr val="000000"/>
                </a:solidFill>
              </a:rPr>
              <a:t>, </a:t>
            </a:r>
            <a:r>
              <a:rPr lang="es-ES" sz="2800" b="1" dirty="0" err="1" smtClean="0">
                <a:solidFill>
                  <a:srgbClr val="000000"/>
                </a:solidFill>
              </a:rPr>
              <a:t>but</a:t>
            </a:r>
            <a:r>
              <a:rPr lang="es-ES" sz="2800" b="1" dirty="0" smtClean="0">
                <a:solidFill>
                  <a:srgbClr val="000000"/>
                </a:solidFill>
              </a:rPr>
              <a:t> </a:t>
            </a:r>
            <a:r>
              <a:rPr lang="es-ES" sz="2800" b="1" dirty="0" err="1" smtClean="0">
                <a:solidFill>
                  <a:srgbClr val="000000"/>
                </a:solidFill>
              </a:rPr>
              <a:t>they</a:t>
            </a:r>
            <a:r>
              <a:rPr lang="es-ES" sz="2800" b="1" dirty="0" smtClean="0">
                <a:solidFill>
                  <a:srgbClr val="000000"/>
                </a:solidFill>
              </a:rPr>
              <a:t> are </a:t>
            </a:r>
            <a:r>
              <a:rPr lang="es-ES" sz="2800" b="1" dirty="0" err="1" smtClean="0">
                <a:solidFill>
                  <a:srgbClr val="000000"/>
                </a:solidFill>
              </a:rPr>
              <a:t>not</a:t>
            </a:r>
            <a:r>
              <a:rPr lang="es-ES" sz="2800" b="1" dirty="0" smtClean="0">
                <a:solidFill>
                  <a:srgbClr val="000000"/>
                </a:solidFill>
              </a:rPr>
              <a:t> </a:t>
            </a:r>
            <a:r>
              <a:rPr lang="es-ES" sz="2800" b="1" dirty="0" err="1" smtClean="0">
                <a:solidFill>
                  <a:srgbClr val="000000"/>
                </a:solidFill>
              </a:rPr>
              <a:t>included</a:t>
            </a:r>
            <a:r>
              <a:rPr lang="es-ES" sz="2800" b="1" dirty="0" smtClean="0">
                <a:solidFill>
                  <a:srgbClr val="000000"/>
                </a:solidFill>
              </a:rPr>
              <a:t> in </a:t>
            </a:r>
            <a:r>
              <a:rPr lang="es-ES" sz="2800" b="1" dirty="0" err="1" smtClean="0">
                <a:solidFill>
                  <a:srgbClr val="000000"/>
                </a:solidFill>
              </a:rPr>
              <a:t>the</a:t>
            </a:r>
            <a:r>
              <a:rPr lang="es-ES" sz="2800" b="1" dirty="0" smtClean="0">
                <a:solidFill>
                  <a:srgbClr val="000000"/>
                </a:solidFill>
              </a:rPr>
              <a:t> EMEP/EEA </a:t>
            </a:r>
            <a:r>
              <a:rPr lang="es-ES" sz="2800" b="1" dirty="0" err="1" smtClean="0">
                <a:solidFill>
                  <a:srgbClr val="000000"/>
                </a:solidFill>
              </a:rPr>
              <a:t>guidebooks</a:t>
            </a:r>
            <a:r>
              <a:rPr lang="es-ES" sz="2800" b="1" dirty="0" smtClean="0">
                <a:solidFill>
                  <a:srgbClr val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80478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604448" y="6357553"/>
            <a:ext cx="442392" cy="412838"/>
          </a:xfrm>
          <a:prstGeom prst="rect">
            <a:avLst/>
          </a:prstGeom>
        </p:spPr>
        <p:txBody>
          <a:bodyPr/>
          <a:lstStyle/>
          <a:p>
            <a:fld id="{4A490C5D-AEA8-4823-B9B3-806910A0ECF7}" type="slidenum">
              <a:rPr lang="es-ES" smtClean="0"/>
              <a:pPr/>
              <a:t>14</a:t>
            </a:fld>
            <a:endParaRPr lang="es-E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0" y="44624"/>
            <a:ext cx="9036496" cy="792088"/>
          </a:xfrm>
        </p:spPr>
        <p:txBody>
          <a:bodyPr/>
          <a:lstStyle/>
          <a:p>
            <a:r>
              <a:rPr lang="es-ES" sz="3600" dirty="0" smtClean="0"/>
              <a:t>Rating of </a:t>
            </a:r>
            <a:r>
              <a:rPr lang="es-ES" sz="3600" dirty="0" err="1" smtClean="0"/>
              <a:t>the</a:t>
            </a:r>
            <a:r>
              <a:rPr lang="es-ES" sz="3600" dirty="0" smtClean="0"/>
              <a:t> </a:t>
            </a:r>
            <a:r>
              <a:rPr lang="es-ES" sz="3600" dirty="0" err="1" smtClean="0"/>
              <a:t>database</a:t>
            </a:r>
            <a:r>
              <a:rPr lang="es-ES" sz="3600" dirty="0" smtClean="0"/>
              <a:t> </a:t>
            </a:r>
            <a:r>
              <a:rPr lang="es-ES" sz="3600" dirty="0" err="1" smtClean="0"/>
              <a:t>used</a:t>
            </a:r>
            <a:endParaRPr lang="es-ES" sz="3600" dirty="0"/>
          </a:p>
        </p:txBody>
      </p:sp>
      <p:sp>
        <p:nvSpPr>
          <p:cNvPr id="14" name="Content Placeholder 9"/>
          <p:cNvSpPr>
            <a:spLocks noGrp="1"/>
          </p:cNvSpPr>
          <p:nvPr>
            <p:ph idx="1"/>
          </p:nvPr>
        </p:nvSpPr>
        <p:spPr>
          <a:xfrm>
            <a:off x="0" y="692696"/>
            <a:ext cx="9036496" cy="100811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  <a:buNone/>
            </a:pPr>
            <a:r>
              <a:rPr lang="es-ES" sz="2000" dirty="0" smtClean="0"/>
              <a:t>Data </a:t>
            </a:r>
            <a:r>
              <a:rPr lang="es-ES" sz="2000" dirty="0" err="1" smtClean="0"/>
              <a:t>Attribute</a:t>
            </a:r>
            <a:r>
              <a:rPr lang="es-ES" sz="2000" dirty="0" smtClean="0"/>
              <a:t> Rating </a:t>
            </a:r>
            <a:r>
              <a:rPr lang="es-ES" sz="2000" dirty="0" err="1" smtClean="0"/>
              <a:t>System</a:t>
            </a:r>
            <a:r>
              <a:rPr lang="es-ES" sz="2000" dirty="0" smtClean="0"/>
              <a:t> (DARS) (USEPA, 2003)</a:t>
            </a:r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0" y="1196751"/>
          <a:ext cx="9144000" cy="5616625"/>
        </p:xfrm>
        <a:graphic>
          <a:graphicData uri="http://schemas.openxmlformats.org/drawingml/2006/table">
            <a:tbl>
              <a:tblPr/>
              <a:tblGrid>
                <a:gridCol w="2411760"/>
                <a:gridCol w="648072"/>
                <a:gridCol w="6084168"/>
              </a:tblGrid>
              <a:tr h="227295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 err="1">
                          <a:solidFill>
                            <a:schemeClr val="bg1"/>
                          </a:solidFill>
                          <a:latin typeface="Calibri"/>
                        </a:rPr>
                        <a:t>Activity</a:t>
                      </a:r>
                      <a:r>
                        <a:rPr lang="es-ES" sz="14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 - SNAP </a:t>
                      </a:r>
                      <a:r>
                        <a:rPr lang="es-ES" sz="1400" b="1" i="0" u="none" strike="noStrike" dirty="0" err="1">
                          <a:solidFill>
                            <a:schemeClr val="bg1"/>
                          </a:solidFill>
                          <a:latin typeface="Calibri"/>
                        </a:rPr>
                        <a:t>sectors</a:t>
                      </a:r>
                      <a:endParaRPr lang="es-ES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5178" marR="5178" marT="5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Score</a:t>
                      </a:r>
                    </a:p>
                  </a:txBody>
                  <a:tcPr marL="5178" marR="5178" marT="5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 err="1">
                          <a:solidFill>
                            <a:schemeClr val="bg1"/>
                          </a:solidFill>
                          <a:latin typeface="Calibri"/>
                        </a:rPr>
                        <a:t>Information</a:t>
                      </a:r>
                      <a:r>
                        <a:rPr lang="es-ES" sz="14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 </a:t>
                      </a:r>
                      <a:r>
                        <a:rPr lang="es-ES" sz="1400" b="1" i="0" u="none" strike="noStrike" dirty="0" err="1">
                          <a:solidFill>
                            <a:schemeClr val="bg1"/>
                          </a:solidFill>
                          <a:latin typeface="Calibri"/>
                        </a:rPr>
                        <a:t>sources</a:t>
                      </a:r>
                      <a:endParaRPr lang="es-ES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5178" marR="5178" marT="5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570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SNAP0101 - Public power stations</a:t>
                      </a:r>
                      <a:endParaRPr lang="es-ES" sz="11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76,0</a:t>
                      </a:r>
                      <a:endParaRPr lang="es-ES" sz="2000" b="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Emission factors</a:t>
                      </a:r>
                      <a:r>
                        <a:rPr lang="en-US" sz="800" b="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: Measurements from the Spanish National Office of Emission Control for Large Combustion Facilities (OCEM-CIEMAT), TNO (1995), EEA (2007), EEA (2009) </a:t>
                      </a:r>
                      <a:r>
                        <a:rPr lang="en-US" sz="800" b="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8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Activity </a:t>
                      </a:r>
                      <a:r>
                        <a:rPr lang="en-US" sz="8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data: </a:t>
                      </a:r>
                      <a:r>
                        <a:rPr lang="en-US" sz="800" b="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UNESA (2009), REE (2009a), IEAs</a:t>
                      </a:r>
                      <a:r>
                        <a:rPr lang="en-US" sz="800" b="0" baseline="30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(*)</a:t>
                      </a:r>
                      <a:r>
                        <a:rPr lang="en-US" sz="800" b="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and ERs</a:t>
                      </a:r>
                      <a:r>
                        <a:rPr lang="en-US" sz="800" b="0" baseline="30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(**</a:t>
                      </a:r>
                      <a:r>
                        <a:rPr lang="en-US" sz="800" b="1" baseline="30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)</a:t>
                      </a:r>
                      <a:r>
                        <a:rPr lang="en-US" sz="8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Temporal profiles: </a:t>
                      </a:r>
                      <a:r>
                        <a:rPr lang="en-US" sz="800" b="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REE (2009b)</a:t>
                      </a:r>
                      <a:endParaRPr lang="es-ES" sz="1100" b="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57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SNAP0103 - Petroleum refining plants</a:t>
                      </a:r>
                      <a:endParaRPr lang="es-ES" sz="11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47,3</a:t>
                      </a:r>
                      <a:endParaRPr lang="es-ES" sz="2000" b="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Emission factors:</a:t>
                      </a:r>
                      <a:r>
                        <a:rPr lang="en-US" sz="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EEA (2009), EEA (2007) </a:t>
                      </a:r>
                      <a:r>
                        <a:rPr lang="en-US" sz="8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Activity data:</a:t>
                      </a:r>
                      <a:r>
                        <a:rPr lang="en-US" sz="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8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Oilgas</a:t>
                      </a:r>
                      <a:r>
                        <a:rPr lang="en-US" sz="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(2009), IEA and ER by facility, </a:t>
                      </a:r>
                      <a:r>
                        <a:rPr lang="en-US" sz="800" baseline="0" dirty="0" smtClean="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8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MINECO (2003)</a:t>
                      </a:r>
                      <a:endParaRPr lang="es-ES" sz="11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43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SNAP010406 - Coke oven furnaces</a:t>
                      </a:r>
                      <a:endParaRPr lang="es-ES" sz="11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61,3</a:t>
                      </a:r>
                      <a:endParaRPr lang="es-ES" sz="2000" b="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Emission factors: </a:t>
                      </a: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EEA (2009), EEA (2007) </a:t>
                      </a:r>
                      <a:r>
                        <a:rPr lang="en-US" sz="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Activity data: </a:t>
                      </a: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MINETUR (2009a), IEAs</a:t>
                      </a:r>
                      <a:r>
                        <a:rPr lang="en-US" sz="800" baseline="30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(*)</a:t>
                      </a: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and ERs</a:t>
                      </a:r>
                      <a:r>
                        <a:rPr lang="en-US" sz="800" baseline="30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(**)</a:t>
                      </a: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, E-PRTR (2009)</a:t>
                      </a:r>
                      <a:endParaRPr lang="es-ES" sz="11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36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SNAP02 - Non industrial combustion plants</a:t>
                      </a:r>
                      <a:endParaRPr lang="es-ES" sz="11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49,0</a:t>
                      </a:r>
                      <a:endParaRPr lang="es-ES" sz="2000" b="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Emission factors: </a:t>
                      </a: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EEA (2009) </a:t>
                      </a:r>
                      <a:r>
                        <a:rPr lang="en-US" sz="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Activity data: </a:t>
                      </a: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MINETUR (2009b), CORES (2010), IDAE (2010B) </a:t>
                      </a:r>
                      <a:r>
                        <a:rPr lang="en-US" sz="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Temporal profiles:</a:t>
                      </a: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USEPA (2002); CORES (2010); ENAGAS (2010)</a:t>
                      </a:r>
                      <a:endParaRPr lang="es-ES" sz="11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36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SNAP030103, SNAP030104 &amp; SNAP030105 - Cogeneration plants</a:t>
                      </a:r>
                      <a:endParaRPr lang="es-ES" sz="11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61,5</a:t>
                      </a:r>
                      <a:endParaRPr lang="es-ES" sz="2000" b="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Emission factors:</a:t>
                      </a: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EEA (2009), EEA (2007) </a:t>
                      </a:r>
                      <a:r>
                        <a:rPr lang="en-US" sz="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Activity data:</a:t>
                      </a: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MINETUR (2009c), REE (2009), IEA and ER by facility, E-PRTR (2009) </a:t>
                      </a:r>
                      <a:r>
                        <a:rPr lang="en-US" sz="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Temporal profiles: </a:t>
                      </a: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REE (2009)</a:t>
                      </a:r>
                      <a:endParaRPr lang="es-ES" sz="11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40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SNAP030203, SNAP030302 &amp; SNAP040202 to SNAP040207 - Iron and steel industry</a:t>
                      </a:r>
                      <a:endParaRPr lang="es-ES" sz="11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50,3</a:t>
                      </a:r>
                      <a:endParaRPr lang="es-ES" sz="2000" b="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Emission factors: </a:t>
                      </a: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EEA (2009), EEA (2007), TNO (1995) </a:t>
                      </a:r>
                      <a:r>
                        <a:rPr lang="en-US" sz="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Activity data:</a:t>
                      </a: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E-PRTR (2009), UNESID (2009), IEAs</a:t>
                      </a:r>
                      <a:r>
                        <a:rPr lang="en-US" sz="800" baseline="30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(*)</a:t>
                      </a: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and ERs</a:t>
                      </a:r>
                      <a:r>
                        <a:rPr lang="en-US" sz="800" baseline="30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(**)</a:t>
                      </a: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Temporal profiles: </a:t>
                      </a: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Assumed constant activity profile</a:t>
                      </a:r>
                      <a:endParaRPr lang="es-ES" sz="11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14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SNAP030305, SNAP030306, SNAP030322 &amp; SNAP040301 - Non-ferrous metal industry</a:t>
                      </a:r>
                      <a:endParaRPr lang="es-ES" sz="11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54,3</a:t>
                      </a:r>
                      <a:endParaRPr lang="es-ES" sz="2000" b="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Emission factors:</a:t>
                      </a: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EEA (2009), EEA(2007) </a:t>
                      </a:r>
                      <a:r>
                        <a:rPr lang="en-US" sz="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Activity data:</a:t>
                      </a: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IEAs</a:t>
                      </a:r>
                      <a:r>
                        <a:rPr lang="en-US" sz="800" baseline="30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(*)</a:t>
                      </a: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and ERs</a:t>
                      </a:r>
                      <a:r>
                        <a:rPr lang="en-US" sz="800" baseline="30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(**)</a:t>
                      </a: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Temporal profiles: </a:t>
                      </a: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Assumed constant activity profile</a:t>
                      </a:r>
                      <a:endParaRPr lang="es-ES" sz="11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14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SNAP030311 &amp; SNAP040612 - Cement industry</a:t>
                      </a:r>
                      <a:endParaRPr lang="es-ES" sz="11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61,8</a:t>
                      </a:r>
                      <a:endParaRPr lang="es-ES" sz="2000" b="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Emission factors: </a:t>
                      </a: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IEA and ER by facility, Measurements from the Catalonia's Atmospheric Emission Network (XEAC),</a:t>
                      </a:r>
                      <a:r>
                        <a:rPr lang="en-US" sz="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MMA (2004), EEA (2009), </a:t>
                      </a:r>
                      <a:r>
                        <a:rPr lang="en-US" sz="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Activity data: </a:t>
                      </a: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IEAs</a:t>
                      </a:r>
                      <a:r>
                        <a:rPr lang="en-US" sz="800" baseline="30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(*)</a:t>
                      </a: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and ERs</a:t>
                      </a:r>
                      <a:r>
                        <a:rPr lang="en-US" sz="800" baseline="30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(**)</a:t>
                      </a: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, OFICEMEN (2009), E-PRTR (2009)</a:t>
                      </a:r>
                      <a:endParaRPr lang="es-ES" sz="11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43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SNAP030312 &amp; SNAP040614 - Lime industry</a:t>
                      </a:r>
                      <a:endParaRPr lang="es-ES" sz="11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50,3</a:t>
                      </a:r>
                      <a:endParaRPr lang="es-ES" sz="2000" b="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Emission factors: </a:t>
                      </a: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EEA (2009), EEA (2007), TNO (1995)</a:t>
                      </a:r>
                      <a:r>
                        <a:rPr lang="en-US" sz="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Activity data: </a:t>
                      </a: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IEAs</a:t>
                      </a:r>
                      <a:r>
                        <a:rPr lang="en-US" sz="800" baseline="30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(*)</a:t>
                      </a: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and ERs</a:t>
                      </a:r>
                      <a:r>
                        <a:rPr lang="en-US" sz="800" baseline="30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(**)</a:t>
                      </a: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, MAGRAMA (2007a), ANCADE (2009), E-PRTR (2009)</a:t>
                      </a:r>
                      <a:endParaRPr lang="es-ES" sz="11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14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SNAP030314 up to SNAP030318 - Glass industry</a:t>
                      </a:r>
                      <a:endParaRPr lang="es-ES" sz="11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50,3</a:t>
                      </a:r>
                      <a:endParaRPr lang="es-ES" sz="2000" b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Emission factors:</a:t>
                      </a: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EEA (2009), EEA (2007) </a:t>
                      </a:r>
                      <a:r>
                        <a:rPr lang="en-US" sz="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Activity data: </a:t>
                      </a: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ANFEVI (2009), IEAs</a:t>
                      </a:r>
                      <a:r>
                        <a:rPr lang="en-US" sz="800" baseline="30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(*)</a:t>
                      </a: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and ERs</a:t>
                      </a:r>
                      <a:r>
                        <a:rPr lang="en-US" sz="800" baseline="30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(**)</a:t>
                      </a: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, MAGRAMA (2007a), E-PRTR (2009), ARDAN (2009) </a:t>
                      </a:r>
                      <a:r>
                        <a:rPr lang="en-US" sz="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Temporal profiles: </a:t>
                      </a: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Assumed constant activity profile</a:t>
                      </a:r>
                      <a:endParaRPr lang="es-ES" sz="11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43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SNAP030319 - Bricks and tiles industry</a:t>
                      </a:r>
                      <a:endParaRPr lang="es-ES" sz="11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50,3</a:t>
                      </a:r>
                      <a:endParaRPr lang="es-ES" sz="2000" b="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Emission factors: </a:t>
                      </a: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EEA (2009), EEA (2007) </a:t>
                      </a:r>
                      <a:r>
                        <a:rPr lang="en-US" sz="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Activity data: </a:t>
                      </a: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HYSPALIT (2009), IEAs</a:t>
                      </a:r>
                      <a:r>
                        <a:rPr lang="en-US" sz="800" baseline="30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(*)</a:t>
                      </a: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and ERs</a:t>
                      </a:r>
                      <a:r>
                        <a:rPr lang="en-US" sz="800" baseline="30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(**)</a:t>
                      </a: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, MAGRAMA (2007a), E-PRTR (2009)</a:t>
                      </a:r>
                      <a:endParaRPr lang="es-ES" sz="11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43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SNAP030320 - Fine ceramic materials industry</a:t>
                      </a:r>
                      <a:endParaRPr lang="es-ES" sz="11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50,3</a:t>
                      </a:r>
                      <a:endParaRPr lang="es-ES" sz="2000" b="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Emission factors:</a:t>
                      </a: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EEA (2009), EEA (2007) </a:t>
                      </a:r>
                      <a:r>
                        <a:rPr lang="en-US" sz="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Activity data:</a:t>
                      </a: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ASCER (2009), IEAs</a:t>
                      </a:r>
                      <a:r>
                        <a:rPr lang="en-US" sz="800" baseline="30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(*)</a:t>
                      </a: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and ERs</a:t>
                      </a:r>
                      <a:r>
                        <a:rPr lang="en-US" sz="800" baseline="30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(**)</a:t>
                      </a: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, MAGRAMA (2007a), E-PRTR (2009), ARDAN (2009)</a:t>
                      </a:r>
                      <a:endParaRPr lang="es-ES" sz="11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14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SNAP040101, SNAP040102 &amp; SNAP040103 - Processes in petroleum industries</a:t>
                      </a:r>
                      <a:endParaRPr lang="es-ES" sz="11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57,0</a:t>
                      </a:r>
                      <a:endParaRPr lang="es-ES" sz="2000" b="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Emission factors:</a:t>
                      </a: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EEA (2009), EEA (2007) </a:t>
                      </a:r>
                      <a:r>
                        <a:rPr lang="en-US" sz="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Activity data:</a:t>
                      </a: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Oilgas (2009), IEAs</a:t>
                      </a:r>
                      <a:r>
                        <a:rPr lang="en-US" sz="800" baseline="30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(*)</a:t>
                      </a: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and ERs</a:t>
                      </a:r>
                      <a:r>
                        <a:rPr lang="en-US" sz="800" baseline="30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(**)</a:t>
                      </a: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, E-PRTR (2009) </a:t>
                      </a:r>
                      <a:r>
                        <a:rPr lang="en-US" sz="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Temporal Profiles: </a:t>
                      </a: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MINETUR (2009d)</a:t>
                      </a:r>
                      <a:endParaRPr lang="es-ES" sz="11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43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SNAP040401 - Sulfuric acid industry</a:t>
                      </a:r>
                      <a:endParaRPr lang="es-ES" sz="11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54,0</a:t>
                      </a:r>
                      <a:endParaRPr lang="es-ES" sz="2000" b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Emission factors:</a:t>
                      </a: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EEA (2007) </a:t>
                      </a:r>
                      <a:r>
                        <a:rPr lang="en-US" sz="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Activity data:</a:t>
                      </a: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IEAs</a:t>
                      </a:r>
                      <a:r>
                        <a:rPr lang="en-US" sz="800" baseline="30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(*)</a:t>
                      </a: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and ERs</a:t>
                      </a:r>
                      <a:r>
                        <a:rPr lang="en-US" sz="800" baseline="30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(**)</a:t>
                      </a: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, E-PRTR (2009)</a:t>
                      </a:r>
                      <a:endParaRPr lang="es-ES" sz="11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14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SNAP040602 &amp; SNAP040603 - Paper pulp industry</a:t>
                      </a:r>
                      <a:endParaRPr lang="es-ES" sz="11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50,3</a:t>
                      </a:r>
                      <a:endParaRPr lang="es-ES" sz="2000" b="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Emission factors:</a:t>
                      </a: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EEA (2009), EEA (2007) </a:t>
                      </a:r>
                      <a:r>
                        <a:rPr lang="en-US" sz="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Activity data:</a:t>
                      </a: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ASPAPEL (2009), IEAs</a:t>
                      </a:r>
                      <a:r>
                        <a:rPr lang="en-US" sz="800" baseline="30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(*)</a:t>
                      </a: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and ERs</a:t>
                      </a:r>
                      <a:r>
                        <a:rPr lang="en-US" sz="800" baseline="30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(**)</a:t>
                      </a: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, MAGRAMA (2007a), E-PRTR (2009), ARDAN (2009)</a:t>
                      </a:r>
                      <a:endParaRPr lang="es-ES" sz="11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04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SNAP07 - On-road transport</a:t>
                      </a:r>
                      <a:endParaRPr lang="es-ES" sz="11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76,5</a:t>
                      </a:r>
                      <a:endParaRPr lang="es-ES" sz="2000" b="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Emission factors: </a:t>
                      </a: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EEA (2009), Pay et al. (2010)</a:t>
                      </a:r>
                      <a:r>
                        <a:rPr lang="en-US" sz="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Activity data &amp; Temporal profiles: </a:t>
                      </a: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MF (2009), Observation stations managed by Spanish Governmental Authorities (Central Government, Autonomous Communities, Provinces and City Councils), Tele Atlas ® Multinet ® (2011), DGT (2010), AB (2010), AM (2009)</a:t>
                      </a:r>
                      <a:endParaRPr lang="es-ES" sz="11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14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SNAP0804 - Maritime activities</a:t>
                      </a:r>
                      <a:endParaRPr lang="es-ES" sz="11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65,8</a:t>
                      </a:r>
                      <a:endParaRPr lang="es-ES" sz="2000" b="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Emission factors: </a:t>
                      </a: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Cooper &amp; Gustafsoon (2004) </a:t>
                      </a:r>
                      <a:r>
                        <a:rPr lang="en-US" sz="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Activity data: </a:t>
                      </a: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Spanish port authority’s annual reports (AAPP), SPS (2009), Entec UK Limited (2007, 2010), Corbett et al. (2003) </a:t>
                      </a:r>
                      <a:r>
                        <a:rPr lang="en-US" sz="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Temporal profiles: </a:t>
                      </a: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SPS (2009), Localizatodo.com</a:t>
                      </a:r>
                      <a:endParaRPr lang="es-ES" sz="11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14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SNAP0805 - Air traffic (LTO cycles &lt; 1000m)</a:t>
                      </a:r>
                      <a:endParaRPr lang="es-ES" sz="11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71,3</a:t>
                      </a:r>
                      <a:endParaRPr lang="es-ES" sz="2000" b="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Emission factors: </a:t>
                      </a: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EEA (2009), USEPA (2005), ICAO (2010), FOCA (2007) </a:t>
                      </a:r>
                      <a:r>
                        <a:rPr lang="en-US" sz="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Activity data &amp; Temporal Profiles: </a:t>
                      </a: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AENA (2009)</a:t>
                      </a:r>
                      <a:endParaRPr lang="es-ES" sz="11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43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SNAP0806 - Agricultural machinery</a:t>
                      </a:r>
                      <a:endParaRPr lang="es-ES" sz="11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51,8</a:t>
                      </a:r>
                      <a:endParaRPr lang="es-ES" sz="2000" b="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Emission factors: </a:t>
                      </a: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EEA (2009) </a:t>
                      </a:r>
                      <a:r>
                        <a:rPr lang="en-US" sz="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Activity data:</a:t>
                      </a: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MAGRAMA (2007b and 2009b) Winther and Nielsen (2006) </a:t>
                      </a:r>
                      <a:r>
                        <a:rPr lang="en-US" sz="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Temporal Profiles: </a:t>
                      </a: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EEA (2009)</a:t>
                      </a:r>
                      <a:endParaRPr lang="es-ES" sz="11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14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SNAP09 - Waste treatment</a:t>
                      </a:r>
                      <a:endParaRPr lang="es-ES" sz="11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76,0</a:t>
                      </a:r>
                      <a:endParaRPr lang="es-ES" sz="2000" b="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Emission factors: </a:t>
                      </a:r>
                      <a:r>
                        <a:rPr lang="en-US" sz="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Emissions measured from</a:t>
                      </a:r>
                      <a:r>
                        <a:rPr lang="en-US" sz="8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Catalan Atmospheric Emission Network (XEAC) and AEVERSU (2009), EEA (2009) </a:t>
                      </a:r>
                      <a:r>
                        <a:rPr lang="en-US" sz="8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Activity data: </a:t>
                      </a:r>
                      <a:r>
                        <a:rPr lang="en-US" sz="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AEVERSU (2009), </a:t>
                      </a:r>
                      <a:r>
                        <a:rPr lang="en-US" sz="8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Oilgas</a:t>
                      </a:r>
                      <a:r>
                        <a:rPr lang="en-US" sz="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(2009), IEAs</a:t>
                      </a:r>
                      <a:r>
                        <a:rPr lang="en-US" sz="800" baseline="30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(*)</a:t>
                      </a:r>
                      <a:r>
                        <a:rPr lang="en-US" sz="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and ERs</a:t>
                      </a:r>
                      <a:r>
                        <a:rPr lang="en-US" sz="800" baseline="30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(**)</a:t>
                      </a:r>
                      <a:r>
                        <a:rPr lang="en-US" sz="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8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Temporal profiles: </a:t>
                      </a:r>
                      <a:r>
                        <a:rPr lang="en-US" sz="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XEAC, MINETUR (2009e)</a:t>
                      </a:r>
                      <a:endParaRPr lang="es-ES" sz="11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5719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(*) Integrated Environmental Authorizations by facility; (**)Environmental Reports by facility</a:t>
                      </a:r>
                      <a:endParaRPr lang="es-ES" sz="900" dirty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800" b="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1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047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CuadroTexto"/>
          <p:cNvSpPr txBox="1"/>
          <p:nvPr/>
        </p:nvSpPr>
        <p:spPr>
          <a:xfrm>
            <a:off x="2339752" y="4323873"/>
            <a:ext cx="6804248" cy="958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000" b="1" dirty="0" smtClean="0"/>
              <a:t>NMVOC &amp; NO</a:t>
            </a:r>
            <a:r>
              <a:rPr lang="es-ES" sz="1600" b="1" dirty="0" smtClean="0"/>
              <a:t>2</a:t>
            </a:r>
            <a:r>
              <a:rPr lang="es-ES" sz="2000" b="1" dirty="0" smtClean="0"/>
              <a:t> </a:t>
            </a:r>
            <a:r>
              <a:rPr lang="es-ES" sz="2000" b="1" dirty="0" smtClean="0">
                <a:sym typeface="Wingdings" pitchFamily="2" charset="2"/>
              </a:rPr>
              <a:t> </a:t>
            </a:r>
            <a:r>
              <a:rPr lang="es-ES" sz="2000" dirty="0" err="1" smtClean="0"/>
              <a:t>Speciation</a:t>
            </a:r>
            <a:r>
              <a:rPr lang="es-ES" sz="2000" dirty="0" smtClean="0"/>
              <a:t> </a:t>
            </a:r>
            <a:r>
              <a:rPr lang="es-ES" sz="2000" dirty="0" err="1" smtClean="0"/>
              <a:t>profiles</a:t>
            </a:r>
            <a:r>
              <a:rPr lang="es-ES" sz="2000" dirty="0" smtClean="0"/>
              <a:t> </a:t>
            </a:r>
            <a:r>
              <a:rPr lang="es-ES" sz="2000" dirty="0" err="1" smtClean="0"/>
              <a:t>obtained</a:t>
            </a:r>
            <a:r>
              <a:rPr lang="es-ES" sz="2000" dirty="0" smtClean="0"/>
              <a:t> </a:t>
            </a:r>
            <a:r>
              <a:rPr lang="es-ES" sz="2000" dirty="0" err="1" smtClean="0"/>
              <a:t>from</a:t>
            </a:r>
            <a:r>
              <a:rPr lang="es-ES" sz="2000" dirty="0" smtClean="0"/>
              <a:t> </a:t>
            </a:r>
            <a:r>
              <a:rPr lang="es-ES" sz="2000" dirty="0" err="1" smtClean="0"/>
              <a:t>the</a:t>
            </a:r>
            <a:r>
              <a:rPr lang="es-ES" sz="2000" dirty="0" smtClean="0"/>
              <a:t> EMEP/EEA </a:t>
            </a:r>
            <a:r>
              <a:rPr lang="es-ES" sz="2000" dirty="0" err="1" smtClean="0"/>
              <a:t>guidebook</a:t>
            </a:r>
            <a:endParaRPr lang="es-ES" sz="2000" b="1" dirty="0" smtClean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792088"/>
          </a:xfrm>
        </p:spPr>
        <p:txBody>
          <a:bodyPr/>
          <a:lstStyle/>
          <a:p>
            <a:r>
              <a:rPr lang="es-ES" sz="3400" dirty="0" err="1" smtClean="0"/>
              <a:t>Speciation</a:t>
            </a:r>
            <a:r>
              <a:rPr lang="es-ES" sz="3400" dirty="0" smtClean="0"/>
              <a:t> </a:t>
            </a:r>
            <a:r>
              <a:rPr lang="es-ES" sz="3400" dirty="0" err="1" smtClean="0"/>
              <a:t>process</a:t>
            </a:r>
            <a:r>
              <a:rPr lang="es-ES" sz="3400" dirty="0" smtClean="0"/>
              <a:t> – HERMESv2.0 </a:t>
            </a:r>
            <a:r>
              <a:rPr lang="es-ES" sz="3400" dirty="0" err="1" smtClean="0"/>
              <a:t>to</a:t>
            </a:r>
            <a:r>
              <a:rPr lang="es-ES" sz="3400" dirty="0" smtClean="0"/>
              <a:t> CMAQ</a:t>
            </a:r>
            <a:endParaRPr lang="es-ES" sz="34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8604250" y="6357938"/>
            <a:ext cx="442913" cy="4127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2061378-4D88-4D7A-AE1E-4DC568188EF0}" type="slidenum">
              <a:rPr lang="es-ES" smtClean="0"/>
              <a:pPr>
                <a:defRPr/>
              </a:pPr>
              <a:t>15</a:t>
            </a:fld>
            <a:endParaRPr lang="es-E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65" t="36067" r="15344" b="27766"/>
          <a:stretch/>
        </p:blipFill>
        <p:spPr bwMode="auto">
          <a:xfrm>
            <a:off x="1331640" y="980728"/>
            <a:ext cx="6363374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179511" y="3645520"/>
            <a:ext cx="2232249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s-ES" sz="2400" b="1" dirty="0" smtClean="0">
                <a:latin typeface="Calibri" pitchFamily="34" charset="0"/>
              </a:rPr>
              <a:t>SPECIATE 4.2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2483768" y="3645520"/>
            <a:ext cx="3960440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s-ES" sz="2400" b="1" dirty="0" smtClean="0">
                <a:latin typeface="Calibri" pitchFamily="34" charset="0"/>
              </a:rPr>
              <a:t>CBIV / CB05 / MELCHIOR2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6516216" y="3645024"/>
            <a:ext cx="2232248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s-ES" sz="2400" b="1" dirty="0" smtClean="0">
                <a:latin typeface="Calibri" pitchFamily="34" charset="0"/>
              </a:rPr>
              <a:t>CMAQ 5.0.1</a:t>
            </a:r>
          </a:p>
        </p:txBody>
      </p:sp>
      <p:sp>
        <p:nvSpPr>
          <p:cNvPr id="10" name="9 Flecha abajo"/>
          <p:cNvSpPr/>
          <p:nvPr/>
        </p:nvSpPr>
        <p:spPr bwMode="auto">
          <a:xfrm rot="2787826">
            <a:off x="2069893" y="2614702"/>
            <a:ext cx="288032" cy="1080000"/>
          </a:xfrm>
          <a:prstGeom prst="downArrow">
            <a:avLst/>
          </a:prstGeom>
          <a:solidFill>
            <a:srgbClr val="FFFF99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10 Flecha abajo"/>
          <p:cNvSpPr/>
          <p:nvPr/>
        </p:nvSpPr>
        <p:spPr bwMode="auto">
          <a:xfrm>
            <a:off x="4211960" y="2704702"/>
            <a:ext cx="288032" cy="900000"/>
          </a:xfrm>
          <a:prstGeom prst="downArrow">
            <a:avLst/>
          </a:prstGeom>
          <a:solidFill>
            <a:srgbClr val="FFFF99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11 Flecha abajo"/>
          <p:cNvSpPr/>
          <p:nvPr/>
        </p:nvSpPr>
        <p:spPr bwMode="auto">
          <a:xfrm rot="18435676">
            <a:off x="6228184" y="2614702"/>
            <a:ext cx="288032" cy="1080000"/>
          </a:xfrm>
          <a:prstGeom prst="downArrow">
            <a:avLst/>
          </a:prstGeom>
          <a:solidFill>
            <a:srgbClr val="FFFF99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7344448" y="3016202"/>
            <a:ext cx="13320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s-ES" sz="1200" dirty="0" smtClean="0">
                <a:latin typeface="Arial" pitchFamily="34" charset="0"/>
                <a:cs typeface="Arial" pitchFamily="34" charset="0"/>
              </a:rPr>
              <a:t>Hao et al., 2012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2483768" y="5497777"/>
            <a:ext cx="6660232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000" b="1" dirty="0" smtClean="0"/>
              <a:t>NMVOC &amp; PM</a:t>
            </a:r>
            <a:r>
              <a:rPr lang="es-ES" sz="1600" b="1" dirty="0" smtClean="0"/>
              <a:t>2.5</a:t>
            </a:r>
            <a:r>
              <a:rPr lang="es-ES" sz="2000" b="1" dirty="0" smtClean="0"/>
              <a:t> </a:t>
            </a:r>
            <a:r>
              <a:rPr lang="es-ES" sz="2000" b="1" dirty="0" smtClean="0">
                <a:sym typeface="Wingdings" pitchFamily="2" charset="2"/>
              </a:rPr>
              <a:t> </a:t>
            </a:r>
            <a:r>
              <a:rPr lang="es-ES" sz="2000" dirty="0" err="1" smtClean="0"/>
              <a:t>Used</a:t>
            </a:r>
            <a:r>
              <a:rPr lang="es-ES" sz="2000" dirty="0" smtClean="0"/>
              <a:t> &gt; 50 </a:t>
            </a:r>
            <a:r>
              <a:rPr lang="es-ES" sz="2000" dirty="0" err="1" smtClean="0"/>
              <a:t>profiles</a:t>
            </a:r>
            <a:r>
              <a:rPr lang="es-ES" sz="2000" dirty="0" smtClean="0"/>
              <a:t> (SPECIATE 4.2)</a:t>
            </a:r>
          </a:p>
          <a:p>
            <a:pPr algn="ctr">
              <a:lnSpc>
                <a:spcPct val="150000"/>
              </a:lnSpc>
            </a:pPr>
            <a:r>
              <a:rPr lang="es-ES" sz="2000" b="1" dirty="0" smtClean="0"/>
              <a:t>NO</a:t>
            </a:r>
            <a:r>
              <a:rPr lang="es-ES" sz="1600" b="1" dirty="0" smtClean="0"/>
              <a:t>2</a:t>
            </a:r>
            <a:r>
              <a:rPr lang="es-ES" sz="2000" dirty="0" smtClean="0"/>
              <a:t> </a:t>
            </a:r>
            <a:r>
              <a:rPr lang="es-ES" sz="2000" b="1" dirty="0" smtClean="0">
                <a:sym typeface="Wingdings" pitchFamily="2" charset="2"/>
              </a:rPr>
              <a:t> </a:t>
            </a:r>
            <a:r>
              <a:rPr lang="es-ES" sz="2000" dirty="0" err="1" smtClean="0">
                <a:sym typeface="Wingdings" pitchFamily="2" charset="2"/>
              </a:rPr>
              <a:t>Applied</a:t>
            </a:r>
            <a:r>
              <a:rPr lang="es-ES" sz="2000" dirty="0" smtClean="0">
                <a:sym typeface="Wingdings" pitchFamily="2" charset="2"/>
              </a:rPr>
              <a:t> a </a:t>
            </a:r>
            <a:r>
              <a:rPr lang="es-ES" sz="2000" dirty="0" err="1" smtClean="0">
                <a:sym typeface="Wingdings" pitchFamily="2" charset="2"/>
              </a:rPr>
              <a:t>constant</a:t>
            </a:r>
            <a:r>
              <a:rPr lang="es-ES" sz="2000" dirty="0" smtClean="0">
                <a:sym typeface="Wingdings" pitchFamily="2" charset="2"/>
              </a:rPr>
              <a:t> </a:t>
            </a:r>
            <a:r>
              <a:rPr lang="en-GB" sz="2000" dirty="0" smtClean="0"/>
              <a:t>NO/</a:t>
            </a:r>
            <a:r>
              <a:rPr lang="en-GB" sz="2000" dirty="0" err="1" smtClean="0"/>
              <a:t>NO</a:t>
            </a:r>
            <a:r>
              <a:rPr lang="en-GB" sz="2000" baseline="-25000" dirty="0" err="1" smtClean="0"/>
              <a:t>x</a:t>
            </a:r>
            <a:r>
              <a:rPr lang="en-GB" sz="2000" dirty="0" smtClean="0"/>
              <a:t> ratio of 0.9 </a:t>
            </a:r>
            <a:endParaRPr lang="es-ES" sz="2000" b="1" dirty="0" smtClean="0"/>
          </a:p>
        </p:txBody>
      </p:sp>
      <p:sp>
        <p:nvSpPr>
          <p:cNvPr id="16" name="15 CuadroTexto"/>
          <p:cNvSpPr txBox="1"/>
          <p:nvPr/>
        </p:nvSpPr>
        <p:spPr>
          <a:xfrm>
            <a:off x="0" y="4387705"/>
            <a:ext cx="1475656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err="1" smtClean="0">
                <a:solidFill>
                  <a:srgbClr val="C00000"/>
                </a:solidFill>
              </a:rPr>
              <a:t>On</a:t>
            </a:r>
            <a:r>
              <a:rPr lang="es-ES" sz="2400" b="1" dirty="0" smtClean="0">
                <a:solidFill>
                  <a:srgbClr val="C00000"/>
                </a:solidFill>
              </a:rPr>
              <a:t>-Road </a:t>
            </a:r>
            <a:r>
              <a:rPr lang="es-ES" sz="2400" b="1" dirty="0" err="1" smtClean="0">
                <a:solidFill>
                  <a:srgbClr val="C00000"/>
                </a:solidFill>
              </a:rPr>
              <a:t>Traffic</a:t>
            </a:r>
            <a:endParaRPr lang="es-ES" sz="2400" b="1" dirty="0">
              <a:solidFill>
                <a:srgbClr val="C00000"/>
              </a:solidFill>
            </a:endParaRPr>
          </a:p>
        </p:txBody>
      </p:sp>
      <p:sp>
        <p:nvSpPr>
          <p:cNvPr id="17" name="16 Flecha derecha"/>
          <p:cNvSpPr/>
          <p:nvPr/>
        </p:nvSpPr>
        <p:spPr>
          <a:xfrm>
            <a:off x="1547664" y="4695191"/>
            <a:ext cx="1008112" cy="216024"/>
          </a:xfrm>
          <a:prstGeom prst="rightArrow">
            <a:avLst/>
          </a:prstGeom>
          <a:solidFill>
            <a:srgbClr val="C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CuadroTexto"/>
          <p:cNvSpPr txBox="1"/>
          <p:nvPr/>
        </p:nvSpPr>
        <p:spPr>
          <a:xfrm>
            <a:off x="0" y="5561641"/>
            <a:ext cx="1475656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err="1" smtClean="0">
                <a:solidFill>
                  <a:srgbClr val="C00000"/>
                </a:solidFill>
              </a:rPr>
              <a:t>Other</a:t>
            </a:r>
            <a:r>
              <a:rPr lang="es-ES" sz="2400" b="1" dirty="0" smtClean="0">
                <a:solidFill>
                  <a:srgbClr val="C00000"/>
                </a:solidFill>
              </a:rPr>
              <a:t> </a:t>
            </a:r>
            <a:r>
              <a:rPr lang="es-ES" sz="2400" b="1" dirty="0" err="1" smtClean="0">
                <a:solidFill>
                  <a:srgbClr val="C00000"/>
                </a:solidFill>
              </a:rPr>
              <a:t>sectors</a:t>
            </a:r>
            <a:endParaRPr lang="es-ES" sz="2400" b="1" dirty="0">
              <a:solidFill>
                <a:srgbClr val="C00000"/>
              </a:solidFill>
            </a:endParaRPr>
          </a:p>
        </p:txBody>
      </p:sp>
      <p:sp>
        <p:nvSpPr>
          <p:cNvPr id="20" name="19 Flecha derecha"/>
          <p:cNvSpPr/>
          <p:nvPr/>
        </p:nvSpPr>
        <p:spPr>
          <a:xfrm>
            <a:off x="1547664" y="5869127"/>
            <a:ext cx="1008112" cy="216024"/>
          </a:xfrm>
          <a:prstGeom prst="rightArrow">
            <a:avLst/>
          </a:prstGeom>
          <a:solidFill>
            <a:srgbClr val="C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20 CuadroTexto"/>
          <p:cNvSpPr txBox="1"/>
          <p:nvPr/>
        </p:nvSpPr>
        <p:spPr>
          <a:xfrm>
            <a:off x="0" y="3346229"/>
            <a:ext cx="9144000" cy="138499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800" b="1" dirty="0" err="1" smtClean="0">
                <a:solidFill>
                  <a:srgbClr val="000000"/>
                </a:solidFill>
              </a:rPr>
              <a:t>Lack</a:t>
            </a:r>
            <a:r>
              <a:rPr lang="es-ES" sz="2800" b="1" dirty="0" smtClean="0">
                <a:solidFill>
                  <a:srgbClr val="000000"/>
                </a:solidFill>
              </a:rPr>
              <a:t> of </a:t>
            </a:r>
            <a:r>
              <a:rPr lang="es-ES" sz="2800" b="1" dirty="0" err="1" smtClean="0">
                <a:solidFill>
                  <a:srgbClr val="000000"/>
                </a:solidFill>
              </a:rPr>
              <a:t>an</a:t>
            </a:r>
            <a:r>
              <a:rPr lang="es-ES" sz="2800" b="1" dirty="0" smtClean="0">
                <a:solidFill>
                  <a:srgbClr val="000000"/>
                </a:solidFill>
              </a:rPr>
              <a:t> </a:t>
            </a:r>
            <a:r>
              <a:rPr lang="es-ES" sz="2800" b="1" dirty="0" err="1" smtClean="0">
                <a:solidFill>
                  <a:srgbClr val="000000"/>
                </a:solidFill>
              </a:rPr>
              <a:t>European</a:t>
            </a:r>
            <a:r>
              <a:rPr lang="es-ES" sz="2800" b="1" dirty="0" smtClean="0">
                <a:solidFill>
                  <a:srgbClr val="000000"/>
                </a:solidFill>
              </a:rPr>
              <a:t> </a:t>
            </a:r>
            <a:r>
              <a:rPr lang="es-ES" sz="2800" b="1" dirty="0" err="1" smtClean="0">
                <a:solidFill>
                  <a:srgbClr val="000000"/>
                </a:solidFill>
              </a:rPr>
              <a:t>speciation</a:t>
            </a:r>
            <a:r>
              <a:rPr lang="es-ES" sz="2800" b="1" dirty="0" smtClean="0">
                <a:solidFill>
                  <a:srgbClr val="000000"/>
                </a:solidFill>
              </a:rPr>
              <a:t> </a:t>
            </a:r>
            <a:r>
              <a:rPr lang="es-ES" sz="2800" b="1" dirty="0" err="1" smtClean="0">
                <a:solidFill>
                  <a:srgbClr val="000000"/>
                </a:solidFill>
              </a:rPr>
              <a:t>database</a:t>
            </a:r>
            <a:endParaRPr lang="es-ES" sz="2800" b="1" dirty="0" smtClean="0">
              <a:solidFill>
                <a:srgbClr val="00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s-ES" sz="2800" b="1" dirty="0" err="1" smtClean="0">
                <a:solidFill>
                  <a:srgbClr val="000000"/>
                </a:solidFill>
              </a:rPr>
              <a:t>Lack</a:t>
            </a:r>
            <a:r>
              <a:rPr lang="es-ES" sz="2800" b="1" dirty="0" smtClean="0">
                <a:solidFill>
                  <a:srgbClr val="000000"/>
                </a:solidFill>
              </a:rPr>
              <a:t> of </a:t>
            </a:r>
            <a:r>
              <a:rPr lang="es-ES" sz="2800" b="1" dirty="0" err="1" smtClean="0">
                <a:solidFill>
                  <a:srgbClr val="000000"/>
                </a:solidFill>
              </a:rPr>
              <a:t>information</a:t>
            </a:r>
            <a:r>
              <a:rPr lang="es-ES" sz="2800" b="1" dirty="0" smtClean="0">
                <a:solidFill>
                  <a:srgbClr val="000000"/>
                </a:solidFill>
              </a:rPr>
              <a:t> </a:t>
            </a:r>
            <a:r>
              <a:rPr lang="es-ES" sz="2800" b="1" dirty="0" err="1" smtClean="0">
                <a:solidFill>
                  <a:srgbClr val="000000"/>
                </a:solidFill>
              </a:rPr>
              <a:t>for</a:t>
            </a:r>
            <a:r>
              <a:rPr lang="es-ES" sz="2800" b="1" dirty="0" smtClean="0">
                <a:solidFill>
                  <a:srgbClr val="000000"/>
                </a:solidFill>
              </a:rPr>
              <a:t> NO/</a:t>
            </a:r>
            <a:r>
              <a:rPr lang="es-ES" sz="2800" b="1" dirty="0" err="1" smtClean="0">
                <a:solidFill>
                  <a:srgbClr val="000000"/>
                </a:solidFill>
              </a:rPr>
              <a:t>NOx</a:t>
            </a:r>
            <a:r>
              <a:rPr lang="es-ES" sz="2800" b="1" dirty="0" smtClean="0">
                <a:solidFill>
                  <a:srgbClr val="000000"/>
                </a:solidFill>
              </a:rPr>
              <a:t> ratios </a:t>
            </a:r>
            <a:endParaRPr lang="es-ES" sz="28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728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What</a:t>
            </a:r>
            <a:r>
              <a:rPr lang="es-ES" dirty="0" smtClean="0"/>
              <a:t> </a:t>
            </a:r>
            <a:r>
              <a:rPr lang="es-ES" dirty="0" err="1" smtClean="0"/>
              <a:t>we</a:t>
            </a:r>
            <a:r>
              <a:rPr lang="es-ES" dirty="0" smtClean="0"/>
              <a:t> </a:t>
            </a:r>
            <a:r>
              <a:rPr lang="es-ES" dirty="0" err="1" smtClean="0"/>
              <a:t>expect</a:t>
            </a:r>
            <a:r>
              <a:rPr lang="es-ES" dirty="0" smtClean="0"/>
              <a:t> </a:t>
            </a:r>
            <a:r>
              <a:rPr lang="es-ES" dirty="0" err="1" smtClean="0"/>
              <a:t>from</a:t>
            </a:r>
            <a:r>
              <a:rPr lang="es-ES" dirty="0" smtClean="0"/>
              <a:t> </a:t>
            </a:r>
            <a:r>
              <a:rPr lang="es-ES" dirty="0" err="1" smtClean="0"/>
              <a:t>fairmode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792088"/>
          </a:xfrm>
        </p:spPr>
        <p:txBody>
          <a:bodyPr/>
          <a:lstStyle/>
          <a:p>
            <a:r>
              <a:rPr lang="es-ES" sz="3400" dirty="0" err="1" smtClean="0"/>
              <a:t>Energy-Industry-Waste</a:t>
            </a:r>
            <a:r>
              <a:rPr lang="es-ES" sz="3400" dirty="0" smtClean="0"/>
              <a:t> (SNAP01-03-04-09)</a:t>
            </a:r>
            <a:endParaRPr lang="es-ES" sz="34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8604250" y="6357938"/>
            <a:ext cx="442913" cy="4127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2061378-4D88-4D7A-AE1E-4DC568188EF0}" type="slidenum">
              <a:rPr lang="es-ES" smtClean="0"/>
              <a:pPr>
                <a:defRPr/>
              </a:pPr>
              <a:t>17</a:t>
            </a:fld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0" y="836712"/>
            <a:ext cx="9144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s-ES" dirty="0" smtClean="0"/>
              <a:t> </a:t>
            </a:r>
            <a:r>
              <a:rPr lang="es-ES" b="1" dirty="0" err="1" smtClean="0"/>
              <a:t>Activity</a:t>
            </a:r>
            <a:r>
              <a:rPr lang="es-ES" b="1" dirty="0" smtClean="0"/>
              <a:t> data</a:t>
            </a:r>
            <a:endParaRPr lang="es-ES" b="1" dirty="0" smtClean="0">
              <a:sym typeface="Wingdings" pitchFamily="2" charset="2"/>
            </a:endParaRP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s-ES" dirty="0" smtClean="0">
                <a:sym typeface="Wingdings" pitchFamily="2" charset="2"/>
              </a:rPr>
              <a:t> </a:t>
            </a:r>
            <a:r>
              <a:rPr lang="es-ES" dirty="0" err="1" smtClean="0">
                <a:sym typeface="Wingdings" pitchFamily="2" charset="2"/>
              </a:rPr>
              <a:t>Energy</a:t>
            </a:r>
            <a:r>
              <a:rPr lang="es-ES" dirty="0" smtClean="0">
                <a:sym typeface="Wingdings" pitchFamily="2" charset="2"/>
              </a:rPr>
              <a:t> sector  </a:t>
            </a:r>
            <a:r>
              <a:rPr lang="es-ES" dirty="0" err="1" smtClean="0">
                <a:sym typeface="Wingdings" pitchFamily="2" charset="2"/>
              </a:rPr>
              <a:t>Energy</a:t>
            </a:r>
            <a:r>
              <a:rPr lang="es-ES" dirty="0" smtClean="0">
                <a:sym typeface="Wingdings" pitchFamily="2" charset="2"/>
              </a:rPr>
              <a:t> </a:t>
            </a:r>
            <a:r>
              <a:rPr lang="es-ES" dirty="0" err="1" smtClean="0">
                <a:sym typeface="Wingdings" pitchFamily="2" charset="2"/>
              </a:rPr>
              <a:t>forecasting</a:t>
            </a:r>
            <a:r>
              <a:rPr lang="es-ES" dirty="0" smtClean="0">
                <a:sym typeface="Wingdings" pitchFamily="2" charset="2"/>
              </a:rPr>
              <a:t> </a:t>
            </a:r>
            <a:r>
              <a:rPr lang="es-ES" dirty="0" err="1" smtClean="0">
                <a:sym typeface="Wingdings" pitchFamily="2" charset="2"/>
              </a:rPr>
              <a:t>demand</a:t>
            </a:r>
            <a:endParaRPr lang="es-ES" dirty="0" smtClean="0">
              <a:sym typeface="Wingdings" pitchFamily="2" charset="2"/>
            </a:endParaRP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s-ES" dirty="0" smtClean="0">
                <a:sym typeface="Wingdings" pitchFamily="2" charset="2"/>
              </a:rPr>
              <a:t> </a:t>
            </a:r>
            <a:r>
              <a:rPr lang="es-ES" dirty="0" err="1" smtClean="0">
                <a:sym typeface="Wingdings" pitchFamily="2" charset="2"/>
              </a:rPr>
              <a:t>Industry</a:t>
            </a:r>
            <a:r>
              <a:rPr lang="es-ES" dirty="0" smtClean="0">
                <a:sym typeface="Wingdings" pitchFamily="2" charset="2"/>
              </a:rPr>
              <a:t>  </a:t>
            </a:r>
            <a:r>
              <a:rPr lang="es-ES" dirty="0" err="1" smtClean="0">
                <a:sym typeface="Wingdings" pitchFamily="2" charset="2"/>
              </a:rPr>
              <a:t>Not</a:t>
            </a:r>
            <a:r>
              <a:rPr lang="es-ES" dirty="0" smtClean="0">
                <a:sym typeface="Wingdings" pitchFamily="2" charset="2"/>
              </a:rPr>
              <a:t> </a:t>
            </a:r>
            <a:r>
              <a:rPr lang="es-ES" dirty="0" err="1" smtClean="0">
                <a:sym typeface="Wingdings" pitchFamily="2" charset="2"/>
              </a:rPr>
              <a:t>all</a:t>
            </a:r>
            <a:r>
              <a:rPr lang="es-ES" dirty="0" smtClean="0">
                <a:sym typeface="Wingdings" pitchFamily="2" charset="2"/>
              </a:rPr>
              <a:t> </a:t>
            </a:r>
            <a:r>
              <a:rPr lang="es-ES" dirty="0" err="1" smtClean="0">
                <a:sym typeface="Wingdings" pitchFamily="2" charset="2"/>
              </a:rPr>
              <a:t>the</a:t>
            </a:r>
            <a:r>
              <a:rPr lang="es-ES" dirty="0" smtClean="0">
                <a:sym typeface="Wingdings" pitchFamily="2" charset="2"/>
              </a:rPr>
              <a:t> E-PRTR </a:t>
            </a:r>
            <a:r>
              <a:rPr lang="es-ES" dirty="0" err="1" smtClean="0">
                <a:sym typeface="Wingdings" pitchFamily="2" charset="2"/>
              </a:rPr>
              <a:t>facilities</a:t>
            </a:r>
            <a:r>
              <a:rPr lang="es-ES" dirty="0" smtClean="0">
                <a:sym typeface="Wingdings" pitchFamily="2" charset="2"/>
              </a:rPr>
              <a:t> </a:t>
            </a:r>
            <a:r>
              <a:rPr lang="es-ES" dirty="0" err="1" smtClean="0">
                <a:sym typeface="Wingdings" pitchFamily="2" charset="2"/>
              </a:rPr>
              <a:t>report</a:t>
            </a:r>
            <a:r>
              <a:rPr lang="es-ES" dirty="0" smtClean="0">
                <a:sym typeface="Wingdings" pitchFamily="2" charset="2"/>
              </a:rPr>
              <a:t> complete </a:t>
            </a:r>
            <a:r>
              <a:rPr lang="es-ES" dirty="0" err="1" smtClean="0">
                <a:sym typeface="Wingdings" pitchFamily="2" charset="2"/>
              </a:rPr>
              <a:t>information</a:t>
            </a:r>
            <a:endParaRPr lang="es-ES" dirty="0" smtClean="0">
              <a:sym typeface="Wingdings" pitchFamily="2" charset="2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s-ES" dirty="0" smtClean="0">
                <a:sym typeface="Wingdings" pitchFamily="2" charset="2"/>
              </a:rPr>
              <a:t> </a:t>
            </a:r>
            <a:r>
              <a:rPr lang="es-ES" b="1" dirty="0" err="1" smtClean="0">
                <a:sym typeface="Wingdings" pitchFamily="2" charset="2"/>
              </a:rPr>
              <a:t>Emission</a:t>
            </a:r>
            <a:r>
              <a:rPr lang="es-ES" b="1" dirty="0" smtClean="0">
                <a:sym typeface="Wingdings" pitchFamily="2" charset="2"/>
              </a:rPr>
              <a:t> data 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s-ES" b="1" dirty="0" smtClean="0">
                <a:sym typeface="Wingdings" pitchFamily="2" charset="2"/>
              </a:rPr>
              <a:t> </a:t>
            </a:r>
            <a:r>
              <a:rPr lang="es-ES" dirty="0" smtClean="0">
                <a:sym typeface="Wingdings" pitchFamily="2" charset="2"/>
              </a:rPr>
              <a:t>In </a:t>
            </a:r>
            <a:r>
              <a:rPr lang="es-ES" dirty="0" err="1" smtClean="0">
                <a:sym typeface="Wingdings" pitchFamily="2" charset="2"/>
              </a:rPr>
              <a:t>some</a:t>
            </a:r>
            <a:r>
              <a:rPr lang="es-ES" dirty="0" smtClean="0">
                <a:sym typeface="Wingdings" pitchFamily="2" charset="2"/>
              </a:rPr>
              <a:t> cases, EF </a:t>
            </a:r>
            <a:r>
              <a:rPr lang="es-ES" dirty="0" err="1" smtClean="0">
                <a:sym typeface="Wingdings" pitchFamily="2" charset="2"/>
              </a:rPr>
              <a:t>reported</a:t>
            </a:r>
            <a:r>
              <a:rPr lang="es-ES" dirty="0" smtClean="0">
                <a:sym typeface="Wingdings" pitchFamily="2" charset="2"/>
              </a:rPr>
              <a:t> </a:t>
            </a:r>
            <a:r>
              <a:rPr lang="es-ES" dirty="0" err="1" smtClean="0">
                <a:sym typeface="Wingdings" pitchFamily="2" charset="2"/>
              </a:rPr>
              <a:t>by</a:t>
            </a:r>
            <a:r>
              <a:rPr lang="es-ES" dirty="0" smtClean="0">
                <a:sym typeface="Wingdings" pitchFamily="2" charset="2"/>
              </a:rPr>
              <a:t> EMEP/EEA </a:t>
            </a:r>
            <a:r>
              <a:rPr lang="es-ES" dirty="0" err="1" smtClean="0">
                <a:sym typeface="Wingdings" pitchFamily="2" charset="2"/>
              </a:rPr>
              <a:t>guidebook</a:t>
            </a:r>
            <a:r>
              <a:rPr lang="es-ES" dirty="0" smtClean="0">
                <a:sym typeface="Wingdings" pitchFamily="2" charset="2"/>
              </a:rPr>
              <a:t> are </a:t>
            </a:r>
            <a:r>
              <a:rPr lang="es-ES" dirty="0" err="1" smtClean="0">
                <a:sym typeface="Wingdings" pitchFamily="2" charset="2"/>
              </a:rPr>
              <a:t>too</a:t>
            </a:r>
            <a:r>
              <a:rPr lang="es-ES" dirty="0" smtClean="0">
                <a:sym typeface="Wingdings" pitchFamily="2" charset="2"/>
              </a:rPr>
              <a:t> general (</a:t>
            </a:r>
            <a:r>
              <a:rPr lang="es-ES" dirty="0" err="1" smtClean="0">
                <a:sym typeface="Wingdings" pitchFamily="2" charset="2"/>
              </a:rPr>
              <a:t>not</a:t>
            </a:r>
            <a:r>
              <a:rPr lang="es-ES" dirty="0" smtClean="0">
                <a:sym typeface="Wingdings" pitchFamily="2" charset="2"/>
              </a:rPr>
              <a:t> </a:t>
            </a:r>
            <a:r>
              <a:rPr lang="es-ES" dirty="0" err="1" smtClean="0">
                <a:sym typeface="Wingdings" pitchFamily="2" charset="2"/>
              </a:rPr>
              <a:t>discriminated</a:t>
            </a:r>
            <a:r>
              <a:rPr lang="es-ES" dirty="0" smtClean="0">
                <a:sym typeface="Wingdings" pitchFamily="2" charset="2"/>
              </a:rPr>
              <a:t> </a:t>
            </a:r>
            <a:r>
              <a:rPr lang="es-ES" dirty="0" err="1" smtClean="0">
                <a:sym typeface="Wingdings" pitchFamily="2" charset="2"/>
              </a:rPr>
              <a:t>by</a:t>
            </a:r>
            <a:r>
              <a:rPr lang="es-ES" dirty="0" smtClean="0">
                <a:sym typeface="Wingdings" pitchFamily="2" charset="2"/>
              </a:rPr>
              <a:t> fuel </a:t>
            </a:r>
            <a:r>
              <a:rPr lang="es-ES" dirty="0" err="1" smtClean="0">
                <a:sym typeface="Wingdings" pitchFamily="2" charset="2"/>
              </a:rPr>
              <a:t>used</a:t>
            </a:r>
            <a:r>
              <a:rPr lang="es-ES" dirty="0" smtClean="0">
                <a:sym typeface="Wingdings" pitchFamily="2" charset="2"/>
              </a:rPr>
              <a:t>), </a:t>
            </a:r>
            <a:r>
              <a:rPr lang="es-ES" dirty="0" err="1" smtClean="0">
                <a:sym typeface="Wingdings" pitchFamily="2" charset="2"/>
              </a:rPr>
              <a:t>specially</a:t>
            </a:r>
            <a:r>
              <a:rPr lang="es-ES" dirty="0" smtClean="0">
                <a:sym typeface="Wingdings" pitchFamily="2" charset="2"/>
              </a:rPr>
              <a:t> in </a:t>
            </a:r>
            <a:r>
              <a:rPr lang="es-ES" dirty="0" err="1" smtClean="0">
                <a:sym typeface="Wingdings" pitchFamily="2" charset="2"/>
              </a:rPr>
              <a:t>the</a:t>
            </a:r>
            <a:r>
              <a:rPr lang="es-ES" dirty="0" smtClean="0">
                <a:sym typeface="Wingdings" pitchFamily="2" charset="2"/>
              </a:rPr>
              <a:t> industrial sector (SNAP03-04)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s-ES" dirty="0" smtClean="0"/>
              <a:t> </a:t>
            </a:r>
            <a:r>
              <a:rPr lang="es-ES" b="1" dirty="0" err="1" smtClean="0"/>
              <a:t>Spatial</a:t>
            </a:r>
            <a:r>
              <a:rPr lang="es-ES" b="1" dirty="0" smtClean="0"/>
              <a:t> </a:t>
            </a:r>
            <a:r>
              <a:rPr lang="es-ES" b="1" dirty="0" err="1" smtClean="0"/>
              <a:t>allocation</a:t>
            </a:r>
            <a:endParaRPr lang="es-ES" b="1" dirty="0" smtClean="0"/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s-ES" b="1" dirty="0" smtClean="0">
                <a:sym typeface="Wingdings" pitchFamily="2" charset="2"/>
              </a:rPr>
              <a:t> </a:t>
            </a:r>
            <a:r>
              <a:rPr lang="es-ES" dirty="0" smtClean="0">
                <a:sym typeface="Wingdings" pitchFamily="2" charset="2"/>
              </a:rPr>
              <a:t>No </a:t>
            </a:r>
            <a:r>
              <a:rPr lang="es-ES" dirty="0" err="1" smtClean="0">
                <a:sym typeface="Wingdings" pitchFamily="2" charset="2"/>
              </a:rPr>
              <a:t>comments</a:t>
            </a:r>
            <a:endParaRPr lang="es-ES" dirty="0" smtClean="0">
              <a:sym typeface="Wingdings" pitchFamily="2" charset="2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s-ES" dirty="0" smtClean="0">
                <a:sym typeface="Wingdings" pitchFamily="2" charset="2"/>
              </a:rPr>
              <a:t> </a:t>
            </a:r>
            <a:r>
              <a:rPr lang="es-ES" b="1" dirty="0" smtClean="0">
                <a:sym typeface="Wingdings" pitchFamily="2" charset="2"/>
              </a:rPr>
              <a:t>Temporal </a:t>
            </a:r>
            <a:r>
              <a:rPr lang="es-ES" b="1" dirty="0" err="1" smtClean="0">
                <a:sym typeface="Wingdings" pitchFamily="2" charset="2"/>
              </a:rPr>
              <a:t>allocation</a:t>
            </a:r>
            <a:endParaRPr lang="es-ES" b="1" dirty="0" smtClean="0">
              <a:sym typeface="Wingdings" pitchFamily="2" charset="2"/>
            </a:endParaRP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s-ES" b="1" dirty="0" smtClean="0">
                <a:sym typeface="Wingdings" pitchFamily="2" charset="2"/>
              </a:rPr>
              <a:t> </a:t>
            </a:r>
            <a:r>
              <a:rPr lang="es-ES" dirty="0" smtClean="0">
                <a:sym typeface="Wingdings" pitchFamily="2" charset="2"/>
              </a:rPr>
              <a:t>No </a:t>
            </a:r>
            <a:r>
              <a:rPr lang="es-ES" dirty="0" err="1" smtClean="0">
                <a:sym typeface="Wingdings" pitchFamily="2" charset="2"/>
              </a:rPr>
              <a:t>comments</a:t>
            </a:r>
            <a:endParaRPr lang="es-ES" dirty="0" smtClean="0">
              <a:sym typeface="Wingdings" pitchFamily="2" charset="2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s-ES" dirty="0" smtClean="0">
                <a:sym typeface="Wingdings" pitchFamily="2" charset="2"/>
              </a:rPr>
              <a:t> </a:t>
            </a:r>
            <a:r>
              <a:rPr lang="es-ES" b="1" dirty="0" err="1" smtClean="0">
                <a:sym typeface="Wingdings" pitchFamily="2" charset="2"/>
              </a:rPr>
              <a:t>Chemical</a:t>
            </a:r>
            <a:r>
              <a:rPr lang="es-ES" b="1" dirty="0" smtClean="0">
                <a:sym typeface="Wingdings" pitchFamily="2" charset="2"/>
              </a:rPr>
              <a:t> </a:t>
            </a:r>
            <a:r>
              <a:rPr lang="es-ES" b="1" dirty="0" err="1" smtClean="0">
                <a:sym typeface="Wingdings" pitchFamily="2" charset="2"/>
              </a:rPr>
              <a:t>speciation</a:t>
            </a:r>
            <a:endParaRPr lang="es-ES" b="1" dirty="0" smtClean="0">
              <a:sym typeface="Wingdings" pitchFamily="2" charset="2"/>
            </a:endParaRP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s-ES" b="1" dirty="0" smtClean="0">
                <a:sym typeface="Wingdings" pitchFamily="2" charset="2"/>
              </a:rPr>
              <a:t> </a:t>
            </a:r>
            <a:r>
              <a:rPr lang="en-US" dirty="0" smtClean="0">
                <a:solidFill>
                  <a:srgbClr val="004990"/>
                </a:solidFill>
              </a:rPr>
              <a:t>Development of a complete European speciation database</a:t>
            </a:r>
          </a:p>
        </p:txBody>
      </p:sp>
    </p:spTree>
    <p:extLst>
      <p:ext uri="{BB962C8B-B14F-4D97-AF65-F5344CB8AC3E}">
        <p14:creationId xmlns:p14="http://schemas.microsoft.com/office/powerpoint/2010/main" val="174572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792088"/>
          </a:xfrm>
        </p:spPr>
        <p:txBody>
          <a:bodyPr/>
          <a:lstStyle/>
          <a:p>
            <a:r>
              <a:rPr lang="es-ES" sz="3400" dirty="0" err="1" smtClean="0"/>
              <a:t>Residential-Commercial</a:t>
            </a:r>
            <a:r>
              <a:rPr lang="es-ES" sz="3400" dirty="0" smtClean="0"/>
              <a:t> (SNAP02)</a:t>
            </a:r>
            <a:endParaRPr lang="es-ES" sz="34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8604250" y="6357938"/>
            <a:ext cx="442913" cy="4127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2061378-4D88-4D7A-AE1E-4DC568188EF0}" type="slidenum">
              <a:rPr lang="es-ES" smtClean="0"/>
              <a:pPr>
                <a:defRPr/>
              </a:pPr>
              <a:t>18</a:t>
            </a:fld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0" y="836712"/>
            <a:ext cx="9144000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s-ES" dirty="0" smtClean="0"/>
              <a:t> </a:t>
            </a:r>
            <a:r>
              <a:rPr lang="es-ES" b="1" dirty="0" err="1" smtClean="0"/>
              <a:t>Activity</a:t>
            </a:r>
            <a:r>
              <a:rPr lang="es-ES" b="1" dirty="0" smtClean="0"/>
              <a:t> data</a:t>
            </a:r>
            <a:endParaRPr lang="es-ES" b="1" dirty="0" smtClean="0">
              <a:sym typeface="Wingdings" pitchFamily="2" charset="2"/>
            </a:endParaRP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s-ES" dirty="0" smtClean="0">
                <a:sym typeface="Wingdings" pitchFamily="2" charset="2"/>
              </a:rPr>
              <a:t> </a:t>
            </a:r>
            <a:r>
              <a:rPr lang="es-ES" dirty="0" err="1" smtClean="0">
                <a:sym typeface="Wingdings" pitchFamily="2" charset="2"/>
              </a:rPr>
              <a:t>Development</a:t>
            </a:r>
            <a:r>
              <a:rPr lang="es-ES" dirty="0" smtClean="0">
                <a:sym typeface="Wingdings" pitchFamily="2" charset="2"/>
              </a:rPr>
              <a:t> of a </a:t>
            </a:r>
            <a:r>
              <a:rPr lang="es-ES" dirty="0" err="1" smtClean="0">
                <a:sym typeface="Wingdings" pitchFamily="2" charset="2"/>
              </a:rPr>
              <a:t>database</a:t>
            </a:r>
            <a:r>
              <a:rPr lang="es-ES" dirty="0" smtClean="0">
                <a:sym typeface="Wingdings" pitchFamily="2" charset="2"/>
              </a:rPr>
              <a:t> </a:t>
            </a:r>
            <a:r>
              <a:rPr lang="es-ES" dirty="0" err="1" smtClean="0">
                <a:sym typeface="Wingdings" pitchFamily="2" charset="2"/>
              </a:rPr>
              <a:t>with</a:t>
            </a:r>
            <a:r>
              <a:rPr lang="es-ES" dirty="0" smtClean="0">
                <a:sym typeface="Wingdings" pitchFamily="2" charset="2"/>
              </a:rPr>
              <a:t> local </a:t>
            </a:r>
            <a:r>
              <a:rPr lang="es-ES" dirty="0" err="1" smtClean="0">
                <a:sym typeface="Wingdings" pitchFamily="2" charset="2"/>
              </a:rPr>
              <a:t>information</a:t>
            </a:r>
            <a:r>
              <a:rPr lang="es-ES" dirty="0" smtClean="0">
                <a:sym typeface="Wingdings" pitchFamily="2" charset="2"/>
              </a:rPr>
              <a:t> </a:t>
            </a:r>
            <a:r>
              <a:rPr lang="es-ES" dirty="0" err="1" smtClean="0">
                <a:sym typeface="Wingdings" pitchFamily="2" charset="2"/>
              </a:rPr>
              <a:t>on</a:t>
            </a:r>
            <a:r>
              <a:rPr lang="es-ES" dirty="0" smtClean="0">
                <a:sym typeface="Wingdings" pitchFamily="2" charset="2"/>
              </a:rPr>
              <a:t> </a:t>
            </a:r>
            <a:r>
              <a:rPr lang="es-ES" dirty="0" err="1" smtClean="0">
                <a:sym typeface="Wingdings" pitchFamily="2" charset="2"/>
              </a:rPr>
              <a:t>biomass</a:t>
            </a:r>
            <a:r>
              <a:rPr lang="es-ES" dirty="0" smtClean="0">
                <a:sym typeface="Wingdings" pitchFamily="2" charset="2"/>
              </a:rPr>
              <a:t> </a:t>
            </a:r>
            <a:r>
              <a:rPr lang="es-ES" dirty="0" err="1" smtClean="0">
                <a:sym typeface="Wingdings" pitchFamily="2" charset="2"/>
              </a:rPr>
              <a:t>consumption</a:t>
            </a:r>
            <a:r>
              <a:rPr lang="es-ES" dirty="0" smtClean="0">
                <a:sym typeface="Wingdings" pitchFamily="2" charset="2"/>
              </a:rPr>
              <a:t> 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s-ES" b="1" dirty="0" smtClean="0">
                <a:sym typeface="Wingdings" pitchFamily="2" charset="2"/>
              </a:rPr>
              <a:t> </a:t>
            </a:r>
            <a:r>
              <a:rPr lang="es-ES" b="1" dirty="0" err="1" smtClean="0">
                <a:sym typeface="Wingdings" pitchFamily="2" charset="2"/>
              </a:rPr>
              <a:t>Emission</a:t>
            </a:r>
            <a:r>
              <a:rPr lang="es-ES" b="1" dirty="0" smtClean="0">
                <a:sym typeface="Wingdings" pitchFamily="2" charset="2"/>
              </a:rPr>
              <a:t> data 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s-ES" b="1" dirty="0" smtClean="0">
                <a:sym typeface="Wingdings" pitchFamily="2" charset="2"/>
              </a:rPr>
              <a:t> </a:t>
            </a:r>
            <a:r>
              <a:rPr lang="es-ES" dirty="0" smtClean="0">
                <a:sym typeface="Wingdings" pitchFamily="2" charset="2"/>
              </a:rPr>
              <a:t>No </a:t>
            </a:r>
            <a:r>
              <a:rPr lang="es-ES" dirty="0" err="1" smtClean="0">
                <a:sym typeface="Wingdings" pitchFamily="2" charset="2"/>
              </a:rPr>
              <a:t>comments</a:t>
            </a:r>
            <a:endParaRPr lang="es-ES" dirty="0" smtClean="0">
              <a:sym typeface="Wingdings" pitchFamily="2" charset="2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s-ES" dirty="0" smtClean="0"/>
              <a:t> </a:t>
            </a:r>
            <a:r>
              <a:rPr lang="es-ES" b="1" dirty="0" err="1" smtClean="0"/>
              <a:t>Spatial</a:t>
            </a:r>
            <a:r>
              <a:rPr lang="es-ES" b="1" dirty="0" smtClean="0"/>
              <a:t> </a:t>
            </a:r>
            <a:r>
              <a:rPr lang="es-ES" b="1" dirty="0" err="1" smtClean="0"/>
              <a:t>allocation</a:t>
            </a:r>
            <a:endParaRPr lang="es-ES" b="1" dirty="0" smtClean="0"/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s-ES" dirty="0" smtClean="0">
                <a:sym typeface="Wingdings" pitchFamily="2" charset="2"/>
              </a:rPr>
              <a:t> </a:t>
            </a:r>
            <a:r>
              <a:rPr lang="es-ES" dirty="0" err="1" smtClean="0">
                <a:sym typeface="Wingdings" pitchFamily="2" charset="2"/>
              </a:rPr>
              <a:t>Development</a:t>
            </a:r>
            <a:r>
              <a:rPr lang="es-ES" dirty="0" smtClean="0">
                <a:sym typeface="Wingdings" pitchFamily="2" charset="2"/>
              </a:rPr>
              <a:t> of a </a:t>
            </a:r>
            <a:r>
              <a:rPr lang="es-ES" dirty="0" err="1" smtClean="0">
                <a:sym typeface="Wingdings" pitchFamily="2" charset="2"/>
              </a:rPr>
              <a:t>spatial</a:t>
            </a:r>
            <a:r>
              <a:rPr lang="es-ES" dirty="0" smtClean="0">
                <a:sym typeface="Wingdings" pitchFamily="2" charset="2"/>
              </a:rPr>
              <a:t> proxy </a:t>
            </a:r>
            <a:r>
              <a:rPr lang="es-ES" dirty="0" err="1" smtClean="0">
                <a:sym typeface="Wingdings" pitchFamily="2" charset="2"/>
              </a:rPr>
              <a:t>with</a:t>
            </a:r>
            <a:r>
              <a:rPr lang="es-ES" dirty="0" smtClean="0">
                <a:sym typeface="Wingdings" pitchFamily="2" charset="2"/>
              </a:rPr>
              <a:t> </a:t>
            </a:r>
            <a:r>
              <a:rPr lang="es-ES" dirty="0" err="1" smtClean="0">
                <a:sym typeface="Wingdings" pitchFamily="2" charset="2"/>
              </a:rPr>
              <a:t>high</a:t>
            </a:r>
            <a:r>
              <a:rPr lang="es-ES" dirty="0" smtClean="0">
                <a:sym typeface="Wingdings" pitchFamily="2" charset="2"/>
              </a:rPr>
              <a:t> </a:t>
            </a:r>
            <a:r>
              <a:rPr lang="es-ES" dirty="0" err="1" smtClean="0">
                <a:sym typeface="Wingdings" pitchFamily="2" charset="2"/>
              </a:rPr>
              <a:t>resolution</a:t>
            </a:r>
            <a:r>
              <a:rPr lang="es-ES" dirty="0" smtClean="0">
                <a:sym typeface="Wingdings" pitchFamily="2" charset="2"/>
              </a:rPr>
              <a:t> </a:t>
            </a:r>
            <a:r>
              <a:rPr lang="es-ES" dirty="0" err="1" smtClean="0">
                <a:sym typeface="Wingdings" pitchFamily="2" charset="2"/>
              </a:rPr>
              <a:t>for</a:t>
            </a:r>
            <a:r>
              <a:rPr lang="es-ES" dirty="0" smtClean="0">
                <a:sym typeface="Wingdings" pitchFamily="2" charset="2"/>
              </a:rPr>
              <a:t> </a:t>
            </a:r>
            <a:r>
              <a:rPr lang="es-ES" dirty="0" err="1" smtClean="0">
                <a:sym typeface="Wingdings" pitchFamily="2" charset="2"/>
              </a:rPr>
              <a:t>the</a:t>
            </a:r>
            <a:r>
              <a:rPr lang="es-ES" dirty="0" smtClean="0">
                <a:sym typeface="Wingdings" pitchFamily="2" charset="2"/>
              </a:rPr>
              <a:t> </a:t>
            </a:r>
            <a:r>
              <a:rPr lang="es-ES" dirty="0" err="1" smtClean="0">
                <a:sym typeface="Wingdings" pitchFamily="2" charset="2"/>
              </a:rPr>
              <a:t>allocation</a:t>
            </a:r>
            <a:r>
              <a:rPr lang="es-ES" dirty="0" smtClean="0">
                <a:sym typeface="Wingdings" pitchFamily="2" charset="2"/>
              </a:rPr>
              <a:t> of </a:t>
            </a:r>
            <a:r>
              <a:rPr lang="es-ES" dirty="0" err="1" smtClean="0">
                <a:sym typeface="Wingdings" pitchFamily="2" charset="2"/>
              </a:rPr>
              <a:t>biomass</a:t>
            </a:r>
            <a:r>
              <a:rPr lang="es-ES" dirty="0" smtClean="0">
                <a:sym typeface="Wingdings" pitchFamily="2" charset="2"/>
              </a:rPr>
              <a:t> </a:t>
            </a:r>
            <a:r>
              <a:rPr lang="es-ES" dirty="0" err="1" smtClean="0">
                <a:sym typeface="Wingdings" pitchFamily="2" charset="2"/>
              </a:rPr>
              <a:t>combustion</a:t>
            </a:r>
            <a:r>
              <a:rPr lang="es-ES" dirty="0" smtClean="0">
                <a:sym typeface="Wingdings" pitchFamily="2" charset="2"/>
              </a:rPr>
              <a:t> </a:t>
            </a:r>
            <a:r>
              <a:rPr lang="es-ES" dirty="0" err="1" smtClean="0">
                <a:sym typeface="Wingdings" pitchFamily="2" charset="2"/>
              </a:rPr>
              <a:t>emissions</a:t>
            </a:r>
            <a:endParaRPr lang="es-ES" dirty="0" smtClean="0">
              <a:sym typeface="Wingdings" pitchFamily="2" charset="2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s-ES" dirty="0" smtClean="0">
                <a:sym typeface="Wingdings" pitchFamily="2" charset="2"/>
              </a:rPr>
              <a:t> </a:t>
            </a:r>
            <a:r>
              <a:rPr lang="es-ES" b="1" dirty="0" smtClean="0">
                <a:sym typeface="Wingdings" pitchFamily="2" charset="2"/>
              </a:rPr>
              <a:t>Temporal </a:t>
            </a:r>
            <a:r>
              <a:rPr lang="es-ES" b="1" dirty="0" err="1" smtClean="0">
                <a:sym typeface="Wingdings" pitchFamily="2" charset="2"/>
              </a:rPr>
              <a:t>allocation</a:t>
            </a:r>
            <a:endParaRPr lang="es-ES" b="1" dirty="0" smtClean="0">
              <a:sym typeface="Wingdings" pitchFamily="2" charset="2"/>
            </a:endParaRP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s-ES" b="1" dirty="0" smtClean="0">
                <a:sym typeface="Wingdings" pitchFamily="2" charset="2"/>
              </a:rPr>
              <a:t> 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s-ES" b="1" dirty="0" smtClean="0">
                <a:sym typeface="Wingdings" pitchFamily="2" charset="2"/>
              </a:rPr>
              <a:t> </a:t>
            </a:r>
            <a:r>
              <a:rPr lang="es-ES" b="1" dirty="0" err="1" smtClean="0">
                <a:sym typeface="Wingdings" pitchFamily="2" charset="2"/>
              </a:rPr>
              <a:t>Chemical</a:t>
            </a:r>
            <a:r>
              <a:rPr lang="es-ES" b="1" dirty="0" smtClean="0">
                <a:sym typeface="Wingdings" pitchFamily="2" charset="2"/>
              </a:rPr>
              <a:t> </a:t>
            </a:r>
            <a:r>
              <a:rPr lang="es-ES" b="1" dirty="0" err="1" smtClean="0">
                <a:sym typeface="Wingdings" pitchFamily="2" charset="2"/>
              </a:rPr>
              <a:t>speciation</a:t>
            </a:r>
            <a:endParaRPr lang="es-ES" b="1" dirty="0" smtClean="0">
              <a:sym typeface="Wingdings" pitchFamily="2" charset="2"/>
            </a:endParaRP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s-ES" b="1" dirty="0" smtClean="0">
                <a:sym typeface="Wingdings" pitchFamily="2" charset="2"/>
              </a:rPr>
              <a:t> </a:t>
            </a:r>
            <a:r>
              <a:rPr lang="en-US" dirty="0" smtClean="0">
                <a:solidFill>
                  <a:srgbClr val="004990"/>
                </a:solidFill>
              </a:rPr>
              <a:t>Development of a complete European speciation database</a:t>
            </a:r>
            <a:endParaRPr lang="es-ES" dirty="0" smtClean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74572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792088"/>
          </a:xfrm>
        </p:spPr>
        <p:txBody>
          <a:bodyPr/>
          <a:lstStyle/>
          <a:p>
            <a:r>
              <a:rPr lang="es-ES" sz="3400" dirty="0" err="1" smtClean="0"/>
              <a:t>Transport</a:t>
            </a:r>
            <a:r>
              <a:rPr lang="es-ES" sz="3400" dirty="0" smtClean="0"/>
              <a:t> – </a:t>
            </a:r>
            <a:r>
              <a:rPr lang="es-ES" sz="3400" dirty="0" err="1" smtClean="0"/>
              <a:t>On-road</a:t>
            </a:r>
            <a:r>
              <a:rPr lang="es-ES" sz="3400" dirty="0" smtClean="0"/>
              <a:t> </a:t>
            </a:r>
            <a:r>
              <a:rPr lang="es-ES" sz="3400" dirty="0" err="1" smtClean="0"/>
              <a:t>traffic</a:t>
            </a:r>
            <a:r>
              <a:rPr lang="es-ES" sz="3400" dirty="0" smtClean="0"/>
              <a:t> (SNAP07)</a:t>
            </a:r>
            <a:endParaRPr lang="es-ES" sz="34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8604250" y="6357938"/>
            <a:ext cx="442913" cy="4127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2061378-4D88-4D7A-AE1E-4DC568188EF0}" type="slidenum">
              <a:rPr lang="es-ES" smtClean="0"/>
              <a:pPr>
                <a:defRPr/>
              </a:pPr>
              <a:t>19</a:t>
            </a:fld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0" y="836712"/>
            <a:ext cx="9144000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s-ES" dirty="0" smtClean="0"/>
              <a:t> </a:t>
            </a:r>
            <a:r>
              <a:rPr lang="es-ES" b="1" dirty="0" err="1" smtClean="0"/>
              <a:t>Activity</a:t>
            </a:r>
            <a:r>
              <a:rPr lang="es-ES" b="1" dirty="0" smtClean="0"/>
              <a:t> data</a:t>
            </a:r>
            <a:endParaRPr lang="es-ES" b="1" dirty="0" smtClean="0">
              <a:sym typeface="Wingdings" pitchFamily="2" charset="2"/>
            </a:endParaRP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s-ES" dirty="0" smtClean="0">
                <a:sym typeface="Wingdings" pitchFamily="2" charset="2"/>
              </a:rPr>
              <a:t> </a:t>
            </a:r>
            <a:r>
              <a:rPr lang="es-ES" dirty="0" err="1" smtClean="0">
                <a:sym typeface="Wingdings" pitchFamily="2" charset="2"/>
              </a:rPr>
              <a:t>Development</a:t>
            </a:r>
            <a:r>
              <a:rPr lang="es-ES" dirty="0" smtClean="0">
                <a:sym typeface="Wingdings" pitchFamily="2" charset="2"/>
              </a:rPr>
              <a:t> of a complete </a:t>
            </a:r>
            <a:r>
              <a:rPr lang="es-ES" dirty="0" err="1" smtClean="0"/>
              <a:t>geographically</a:t>
            </a:r>
            <a:r>
              <a:rPr lang="es-ES" dirty="0" smtClean="0"/>
              <a:t> </a:t>
            </a:r>
            <a:r>
              <a:rPr lang="es-ES" dirty="0" err="1" smtClean="0"/>
              <a:t>referenced</a:t>
            </a:r>
            <a:r>
              <a:rPr lang="es-ES" dirty="0" smtClean="0"/>
              <a:t> </a:t>
            </a:r>
            <a:r>
              <a:rPr lang="es-ES" dirty="0" err="1" smtClean="0"/>
              <a:t>database</a:t>
            </a:r>
            <a:r>
              <a:rPr lang="es-ES" dirty="0" smtClean="0"/>
              <a:t> </a:t>
            </a:r>
            <a:r>
              <a:rPr lang="es-ES" dirty="0" err="1" smtClean="0"/>
              <a:t>with</a:t>
            </a:r>
            <a:r>
              <a:rPr lang="es-ES" dirty="0" smtClean="0"/>
              <a:t> </a:t>
            </a:r>
            <a:r>
              <a:rPr lang="es-ES" dirty="0" err="1" smtClean="0"/>
              <a:t>traffic</a:t>
            </a:r>
            <a:r>
              <a:rPr lang="es-ES" dirty="0" smtClean="0"/>
              <a:t> </a:t>
            </a:r>
            <a:r>
              <a:rPr lang="es-ES" dirty="0" err="1" smtClean="0"/>
              <a:t>flow</a:t>
            </a:r>
            <a:r>
              <a:rPr lang="es-ES" dirty="0" smtClean="0"/>
              <a:t> </a:t>
            </a:r>
            <a:r>
              <a:rPr lang="es-ES" dirty="0" err="1" smtClean="0"/>
              <a:t>information</a:t>
            </a:r>
            <a:r>
              <a:rPr lang="es-ES" dirty="0" smtClean="0"/>
              <a:t> </a:t>
            </a:r>
            <a:r>
              <a:rPr lang="es-ES" dirty="0" err="1" smtClean="0"/>
              <a:t>from</a:t>
            </a:r>
            <a:r>
              <a:rPr lang="es-ES" dirty="0" smtClean="0"/>
              <a:t> </a:t>
            </a:r>
            <a:r>
              <a:rPr lang="es-ES" dirty="0" err="1" smtClean="0"/>
              <a:t>all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European</a:t>
            </a:r>
            <a:r>
              <a:rPr lang="es-ES" dirty="0" smtClean="0"/>
              <a:t> </a:t>
            </a:r>
            <a:r>
              <a:rPr lang="es-ES" dirty="0" err="1" smtClean="0"/>
              <a:t>countries</a:t>
            </a:r>
            <a:r>
              <a:rPr lang="es-ES" dirty="0" smtClean="0"/>
              <a:t>. </a:t>
            </a:r>
            <a:r>
              <a:rPr lang="es-ES" dirty="0" err="1" smtClean="0"/>
              <a:t>Easy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use </a:t>
            </a:r>
            <a:r>
              <a:rPr lang="es-ES" dirty="0" err="1" smtClean="0"/>
              <a:t>with</a:t>
            </a:r>
            <a:r>
              <a:rPr lang="es-ES" dirty="0" smtClean="0"/>
              <a:t> GIS software</a:t>
            </a:r>
            <a:endParaRPr lang="es-ES" dirty="0" smtClean="0">
              <a:sym typeface="Wingdings" pitchFamily="2" charset="2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s-ES" b="1" dirty="0" smtClean="0">
                <a:sym typeface="Wingdings" pitchFamily="2" charset="2"/>
              </a:rPr>
              <a:t> </a:t>
            </a:r>
            <a:r>
              <a:rPr lang="es-ES" b="1" dirty="0" err="1" smtClean="0">
                <a:sym typeface="Wingdings" pitchFamily="2" charset="2"/>
              </a:rPr>
              <a:t>Emission</a:t>
            </a:r>
            <a:r>
              <a:rPr lang="es-ES" b="1" dirty="0" smtClean="0">
                <a:sym typeface="Wingdings" pitchFamily="2" charset="2"/>
              </a:rPr>
              <a:t> data 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s-ES" b="1" dirty="0" smtClean="0">
                <a:sym typeface="Wingdings" pitchFamily="2" charset="2"/>
              </a:rPr>
              <a:t> </a:t>
            </a:r>
            <a:r>
              <a:rPr lang="es-ES" dirty="0" err="1" smtClean="0">
                <a:sym typeface="Wingdings" pitchFamily="2" charset="2"/>
              </a:rPr>
              <a:t>Revision</a:t>
            </a:r>
            <a:r>
              <a:rPr lang="es-ES" dirty="0" smtClean="0">
                <a:sym typeface="Wingdings" pitchFamily="2" charset="2"/>
              </a:rPr>
              <a:t> of </a:t>
            </a:r>
            <a:r>
              <a:rPr lang="es-ES" dirty="0" err="1" smtClean="0">
                <a:sym typeface="Wingdings" pitchFamily="2" charset="2"/>
              </a:rPr>
              <a:t>the</a:t>
            </a:r>
            <a:r>
              <a:rPr lang="es-ES" dirty="0" smtClean="0">
                <a:sym typeface="Wingdings" pitchFamily="2" charset="2"/>
              </a:rPr>
              <a:t> EF </a:t>
            </a:r>
            <a:r>
              <a:rPr lang="es-ES" dirty="0" err="1" smtClean="0">
                <a:sym typeface="Wingdings" pitchFamily="2" charset="2"/>
              </a:rPr>
              <a:t>reported</a:t>
            </a:r>
            <a:r>
              <a:rPr lang="es-ES" dirty="0" smtClean="0">
                <a:sym typeface="Wingdings" pitchFamily="2" charset="2"/>
              </a:rPr>
              <a:t> </a:t>
            </a:r>
            <a:r>
              <a:rPr lang="es-ES" dirty="0" err="1" smtClean="0">
                <a:sym typeface="Wingdings" pitchFamily="2" charset="2"/>
              </a:rPr>
              <a:t>by</a:t>
            </a:r>
            <a:r>
              <a:rPr lang="es-ES" dirty="0" smtClean="0">
                <a:sym typeface="Wingdings" pitchFamily="2" charset="2"/>
              </a:rPr>
              <a:t> EMEP/EEA </a:t>
            </a:r>
            <a:r>
              <a:rPr lang="es-ES" dirty="0" err="1" smtClean="0">
                <a:sym typeface="Wingdings" pitchFamily="2" charset="2"/>
              </a:rPr>
              <a:t>guidebook</a:t>
            </a:r>
            <a:r>
              <a:rPr lang="es-ES" dirty="0" smtClean="0">
                <a:sym typeface="Wingdings" pitchFamily="2" charset="2"/>
              </a:rPr>
              <a:t> (</a:t>
            </a:r>
            <a:r>
              <a:rPr lang="es-ES" dirty="0" err="1" smtClean="0">
                <a:sym typeface="Wingdings" pitchFamily="2" charset="2"/>
              </a:rPr>
              <a:t>based</a:t>
            </a:r>
            <a:r>
              <a:rPr lang="es-ES" dirty="0" smtClean="0">
                <a:sym typeface="Wingdings" pitchFamily="2" charset="2"/>
              </a:rPr>
              <a:t> </a:t>
            </a:r>
            <a:r>
              <a:rPr lang="es-ES" dirty="0" err="1" smtClean="0">
                <a:sym typeface="Wingdings" pitchFamily="2" charset="2"/>
              </a:rPr>
              <a:t>on</a:t>
            </a:r>
            <a:r>
              <a:rPr lang="es-ES" dirty="0" smtClean="0">
                <a:sym typeface="Wingdings" pitchFamily="2" charset="2"/>
              </a:rPr>
              <a:t> COPERT IV)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s-ES" dirty="0" smtClean="0">
                <a:sym typeface="Wingdings" pitchFamily="2" charset="2"/>
              </a:rPr>
              <a:t> </a:t>
            </a:r>
            <a:r>
              <a:rPr lang="es-ES" dirty="0" err="1" smtClean="0">
                <a:sym typeface="Wingdings" pitchFamily="2" charset="2"/>
              </a:rPr>
              <a:t>Development</a:t>
            </a:r>
            <a:r>
              <a:rPr lang="es-ES" dirty="0" smtClean="0">
                <a:sym typeface="Wingdings" pitchFamily="2" charset="2"/>
              </a:rPr>
              <a:t> of a </a:t>
            </a:r>
            <a:r>
              <a:rPr lang="es-ES" dirty="0" err="1" smtClean="0">
                <a:sym typeface="Wingdings" pitchFamily="2" charset="2"/>
              </a:rPr>
              <a:t>methodology</a:t>
            </a:r>
            <a:r>
              <a:rPr lang="es-ES" dirty="0" smtClean="0">
                <a:sym typeface="Wingdings" pitchFamily="2" charset="2"/>
              </a:rPr>
              <a:t> </a:t>
            </a:r>
            <a:r>
              <a:rPr lang="es-ES" dirty="0" err="1" smtClean="0">
                <a:sym typeface="Wingdings" pitchFamily="2" charset="2"/>
              </a:rPr>
              <a:t>for</a:t>
            </a:r>
            <a:r>
              <a:rPr lang="es-ES" dirty="0" smtClean="0">
                <a:sym typeface="Wingdings" pitchFamily="2" charset="2"/>
              </a:rPr>
              <a:t> </a:t>
            </a:r>
            <a:r>
              <a:rPr lang="es-ES" dirty="0" err="1" smtClean="0">
                <a:sym typeface="Wingdings" pitchFamily="2" charset="2"/>
              </a:rPr>
              <a:t>estimating</a:t>
            </a:r>
            <a:r>
              <a:rPr lang="es-ES" dirty="0" smtClean="0">
                <a:sym typeface="Wingdings" pitchFamily="2" charset="2"/>
              </a:rPr>
              <a:t> </a:t>
            </a:r>
            <a:r>
              <a:rPr lang="es-ES" dirty="0" err="1" smtClean="0">
                <a:sym typeface="Wingdings" pitchFamily="2" charset="2"/>
              </a:rPr>
              <a:t>road</a:t>
            </a:r>
            <a:r>
              <a:rPr lang="es-ES" dirty="0" smtClean="0">
                <a:sym typeface="Wingdings" pitchFamily="2" charset="2"/>
              </a:rPr>
              <a:t> </a:t>
            </a:r>
            <a:r>
              <a:rPr lang="es-ES" dirty="0" err="1" smtClean="0">
                <a:sym typeface="Wingdings" pitchFamily="2" charset="2"/>
              </a:rPr>
              <a:t>dust</a:t>
            </a:r>
            <a:r>
              <a:rPr lang="es-ES" dirty="0" smtClean="0">
                <a:sym typeface="Wingdings" pitchFamily="2" charset="2"/>
              </a:rPr>
              <a:t> </a:t>
            </a:r>
            <a:r>
              <a:rPr lang="es-ES" dirty="0" err="1" smtClean="0">
                <a:sym typeface="Wingdings" pitchFamily="2" charset="2"/>
              </a:rPr>
              <a:t>resuspension</a:t>
            </a:r>
            <a:r>
              <a:rPr lang="es-ES" dirty="0" smtClean="0">
                <a:sym typeface="Wingdings" pitchFamily="2" charset="2"/>
              </a:rPr>
              <a:t> </a:t>
            </a:r>
            <a:r>
              <a:rPr lang="es-ES" dirty="0" err="1" smtClean="0">
                <a:sym typeface="Wingdings" pitchFamily="2" charset="2"/>
              </a:rPr>
              <a:t>emissions</a:t>
            </a:r>
            <a:endParaRPr lang="es-ES" dirty="0" smtClean="0">
              <a:sym typeface="Wingdings" pitchFamily="2" charset="2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s-ES" dirty="0" smtClean="0"/>
              <a:t> </a:t>
            </a:r>
            <a:r>
              <a:rPr lang="es-ES" b="1" dirty="0" err="1" smtClean="0"/>
              <a:t>Spatial</a:t>
            </a:r>
            <a:r>
              <a:rPr lang="es-ES" b="1" dirty="0" smtClean="0"/>
              <a:t> </a:t>
            </a:r>
            <a:r>
              <a:rPr lang="es-ES" b="1" dirty="0" err="1" smtClean="0"/>
              <a:t>allocation</a:t>
            </a:r>
            <a:endParaRPr lang="es-ES" b="1" dirty="0" smtClean="0"/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s-ES" dirty="0" smtClean="0">
                <a:sym typeface="Wingdings" pitchFamily="2" charset="2"/>
              </a:rPr>
              <a:t> No </a:t>
            </a:r>
            <a:r>
              <a:rPr lang="es-ES" dirty="0" err="1" smtClean="0">
                <a:sym typeface="Wingdings" pitchFamily="2" charset="2"/>
              </a:rPr>
              <a:t>comments</a:t>
            </a:r>
            <a:endParaRPr lang="es-ES" dirty="0" smtClean="0">
              <a:sym typeface="Wingdings" pitchFamily="2" charset="2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s-ES" dirty="0" smtClean="0">
                <a:sym typeface="Wingdings" pitchFamily="2" charset="2"/>
              </a:rPr>
              <a:t> </a:t>
            </a:r>
            <a:r>
              <a:rPr lang="es-ES" b="1" dirty="0" smtClean="0">
                <a:sym typeface="Wingdings" pitchFamily="2" charset="2"/>
              </a:rPr>
              <a:t>Temporal </a:t>
            </a:r>
            <a:r>
              <a:rPr lang="es-ES" b="1" dirty="0" err="1" smtClean="0">
                <a:sym typeface="Wingdings" pitchFamily="2" charset="2"/>
              </a:rPr>
              <a:t>allocation</a:t>
            </a:r>
            <a:endParaRPr lang="es-ES" b="1" dirty="0" smtClean="0">
              <a:sym typeface="Wingdings" pitchFamily="2" charset="2"/>
            </a:endParaRP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s-ES" dirty="0" smtClean="0">
                <a:sym typeface="Wingdings" pitchFamily="2" charset="2"/>
              </a:rPr>
              <a:t> No </a:t>
            </a:r>
            <a:r>
              <a:rPr lang="es-ES" dirty="0" err="1" smtClean="0">
                <a:sym typeface="Wingdings" pitchFamily="2" charset="2"/>
              </a:rPr>
              <a:t>comments</a:t>
            </a:r>
            <a:endParaRPr lang="es-ES" dirty="0" smtClean="0">
              <a:sym typeface="Wingdings" pitchFamily="2" charset="2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s-ES" b="1" dirty="0" smtClean="0">
                <a:sym typeface="Wingdings" pitchFamily="2" charset="2"/>
              </a:rPr>
              <a:t> </a:t>
            </a:r>
            <a:r>
              <a:rPr lang="es-ES" b="1" dirty="0" err="1" smtClean="0">
                <a:sym typeface="Wingdings" pitchFamily="2" charset="2"/>
              </a:rPr>
              <a:t>Chemical</a:t>
            </a:r>
            <a:r>
              <a:rPr lang="es-ES" b="1" dirty="0" smtClean="0">
                <a:sym typeface="Wingdings" pitchFamily="2" charset="2"/>
              </a:rPr>
              <a:t> </a:t>
            </a:r>
            <a:r>
              <a:rPr lang="es-ES" b="1" dirty="0" err="1" smtClean="0">
                <a:sym typeface="Wingdings" pitchFamily="2" charset="2"/>
              </a:rPr>
              <a:t>speciation</a:t>
            </a:r>
            <a:endParaRPr lang="es-ES" b="1" dirty="0" smtClean="0">
              <a:sym typeface="Wingdings" pitchFamily="2" charset="2"/>
            </a:endParaRP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s-ES" dirty="0" smtClean="0">
                <a:sym typeface="Wingdings" pitchFamily="2" charset="2"/>
              </a:rPr>
              <a:t> </a:t>
            </a:r>
            <a:r>
              <a:rPr lang="es-ES" dirty="0" err="1" smtClean="0">
                <a:sym typeface="Wingdings" pitchFamily="2" charset="2"/>
              </a:rPr>
              <a:t>Update</a:t>
            </a:r>
            <a:r>
              <a:rPr lang="es-ES" dirty="0" smtClean="0">
                <a:sym typeface="Wingdings" pitchFamily="2" charset="2"/>
              </a:rPr>
              <a:t> </a:t>
            </a:r>
            <a:r>
              <a:rPr lang="es-ES" dirty="0" err="1" smtClean="0">
                <a:sym typeface="Wingdings" pitchFamily="2" charset="2"/>
              </a:rPr>
              <a:t>the</a:t>
            </a:r>
            <a:r>
              <a:rPr lang="es-ES" dirty="0" smtClean="0">
                <a:sym typeface="Wingdings" pitchFamily="2" charset="2"/>
              </a:rPr>
              <a:t> </a:t>
            </a:r>
            <a:r>
              <a:rPr lang="es-ES" dirty="0" err="1" smtClean="0">
                <a:sym typeface="Wingdings" pitchFamily="2" charset="2"/>
              </a:rPr>
              <a:t>speciation</a:t>
            </a:r>
            <a:r>
              <a:rPr lang="es-ES" dirty="0" smtClean="0">
                <a:sym typeface="Wingdings" pitchFamily="2" charset="2"/>
              </a:rPr>
              <a:t> </a:t>
            </a:r>
            <a:r>
              <a:rPr lang="es-ES" dirty="0" err="1" smtClean="0">
                <a:sym typeface="Wingdings" pitchFamily="2" charset="2"/>
              </a:rPr>
              <a:t>profiles</a:t>
            </a:r>
            <a:r>
              <a:rPr lang="es-ES" dirty="0" smtClean="0">
                <a:sym typeface="Wingdings" pitchFamily="2" charset="2"/>
              </a:rPr>
              <a:t> </a:t>
            </a:r>
            <a:r>
              <a:rPr lang="es-ES" dirty="0" err="1" smtClean="0">
                <a:sym typeface="Wingdings" pitchFamily="2" charset="2"/>
              </a:rPr>
              <a:t>reported</a:t>
            </a:r>
            <a:r>
              <a:rPr lang="es-ES" dirty="0" smtClean="0">
                <a:sym typeface="Wingdings" pitchFamily="2" charset="2"/>
              </a:rPr>
              <a:t> </a:t>
            </a:r>
            <a:r>
              <a:rPr lang="es-ES" dirty="0" err="1" smtClean="0">
                <a:sym typeface="Wingdings" pitchFamily="2" charset="2"/>
              </a:rPr>
              <a:t>by</a:t>
            </a:r>
            <a:r>
              <a:rPr lang="es-ES" dirty="0" smtClean="0">
                <a:sym typeface="Wingdings" pitchFamily="2" charset="2"/>
              </a:rPr>
              <a:t> EMEP/EEA, </a:t>
            </a:r>
            <a:r>
              <a:rPr lang="es-ES" dirty="0" err="1" smtClean="0">
                <a:sym typeface="Wingdings" pitchFamily="2" charset="2"/>
              </a:rPr>
              <a:t>increasing</a:t>
            </a:r>
            <a:r>
              <a:rPr lang="es-ES" dirty="0" smtClean="0">
                <a:sym typeface="Wingdings" pitchFamily="2" charset="2"/>
              </a:rPr>
              <a:t> </a:t>
            </a:r>
            <a:r>
              <a:rPr lang="es-ES" dirty="0" err="1" smtClean="0">
                <a:sym typeface="Wingdings" pitchFamily="2" charset="2"/>
              </a:rPr>
              <a:t>the</a:t>
            </a:r>
            <a:r>
              <a:rPr lang="es-ES" dirty="0" smtClean="0">
                <a:sym typeface="Wingdings" pitchFamily="2" charset="2"/>
              </a:rPr>
              <a:t> </a:t>
            </a:r>
            <a:r>
              <a:rPr lang="es-ES" dirty="0" err="1" smtClean="0">
                <a:sym typeface="Wingdings" pitchFamily="2" charset="2"/>
              </a:rPr>
              <a:t>number</a:t>
            </a:r>
            <a:r>
              <a:rPr lang="es-ES" dirty="0" smtClean="0">
                <a:sym typeface="Wingdings" pitchFamily="2" charset="2"/>
              </a:rPr>
              <a:t> of </a:t>
            </a:r>
            <a:r>
              <a:rPr lang="es-ES" dirty="0" err="1" smtClean="0">
                <a:sym typeface="Wingdings" pitchFamily="2" charset="2"/>
              </a:rPr>
              <a:t>categories</a:t>
            </a:r>
            <a:r>
              <a:rPr lang="es-ES" dirty="0" smtClean="0">
                <a:sym typeface="Wingdings" pitchFamily="2" charset="2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4572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Hermesv2.0</a:t>
            </a:r>
            <a:br>
              <a:rPr lang="es-ES" dirty="0" smtClean="0"/>
            </a:br>
            <a:r>
              <a:rPr lang="es-ES" dirty="0" smtClean="0"/>
              <a:t> </a:t>
            </a:r>
            <a:r>
              <a:rPr lang="es-ES" dirty="0" err="1" smtClean="0"/>
              <a:t>urban</a:t>
            </a:r>
            <a:r>
              <a:rPr lang="es-ES" dirty="0" smtClean="0"/>
              <a:t> </a:t>
            </a:r>
            <a:r>
              <a:rPr lang="es-ES" dirty="0" err="1" smtClean="0"/>
              <a:t>emission</a:t>
            </a:r>
            <a:r>
              <a:rPr lang="es-ES" dirty="0" smtClean="0"/>
              <a:t> data </a:t>
            </a:r>
            <a:r>
              <a:rPr lang="es-ES" dirty="0" err="1" smtClean="0"/>
              <a:t>for</a:t>
            </a:r>
            <a:r>
              <a:rPr lang="es-ES" dirty="0" smtClean="0"/>
              <a:t> SPAIN:</a:t>
            </a:r>
            <a:br>
              <a:rPr lang="es-ES" dirty="0" smtClean="0"/>
            </a:br>
            <a:r>
              <a:rPr lang="es-ES" dirty="0" smtClean="0"/>
              <a:t>THE case of </a:t>
            </a:r>
            <a:r>
              <a:rPr lang="es-ES" dirty="0" err="1" smtClean="0"/>
              <a:t>barcelona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792088"/>
          </a:xfrm>
        </p:spPr>
        <p:txBody>
          <a:bodyPr/>
          <a:lstStyle/>
          <a:p>
            <a:r>
              <a:rPr lang="es-ES" sz="3400" dirty="0" err="1" smtClean="0"/>
              <a:t>Transport</a:t>
            </a:r>
            <a:r>
              <a:rPr lang="es-ES" sz="3400" dirty="0" smtClean="0"/>
              <a:t> – </a:t>
            </a:r>
            <a:r>
              <a:rPr lang="es-ES" sz="3400" dirty="0" err="1" smtClean="0"/>
              <a:t>Other</a:t>
            </a:r>
            <a:r>
              <a:rPr lang="es-ES" sz="3400" dirty="0" smtClean="0"/>
              <a:t> </a:t>
            </a:r>
            <a:r>
              <a:rPr lang="es-ES" sz="3400" dirty="0" err="1" smtClean="0"/>
              <a:t>mobile</a:t>
            </a:r>
            <a:r>
              <a:rPr lang="es-ES" sz="3400" dirty="0" smtClean="0"/>
              <a:t> </a:t>
            </a:r>
            <a:r>
              <a:rPr lang="es-ES" sz="3400" dirty="0" err="1" smtClean="0"/>
              <a:t>sources</a:t>
            </a:r>
            <a:r>
              <a:rPr lang="es-ES" sz="3400" dirty="0" smtClean="0"/>
              <a:t> (SNAP08)</a:t>
            </a:r>
            <a:endParaRPr lang="es-ES" sz="34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8604250" y="6357938"/>
            <a:ext cx="442913" cy="4127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2061378-4D88-4D7A-AE1E-4DC568188EF0}" type="slidenum">
              <a:rPr lang="es-ES" smtClean="0"/>
              <a:pPr>
                <a:defRPr/>
              </a:pPr>
              <a:t>20</a:t>
            </a:fld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0" y="836712"/>
            <a:ext cx="9144000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s-ES" dirty="0" smtClean="0"/>
              <a:t> </a:t>
            </a:r>
            <a:r>
              <a:rPr lang="es-ES" b="1" dirty="0" err="1" smtClean="0"/>
              <a:t>Activity</a:t>
            </a:r>
            <a:r>
              <a:rPr lang="es-ES" b="1" dirty="0" smtClean="0"/>
              <a:t> data</a:t>
            </a:r>
            <a:endParaRPr lang="es-ES" b="1" dirty="0" smtClean="0">
              <a:sym typeface="Wingdings" pitchFamily="2" charset="2"/>
            </a:endParaRP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s-ES" dirty="0" smtClean="0">
                <a:sym typeface="Wingdings" pitchFamily="2" charset="2"/>
              </a:rPr>
              <a:t> No </a:t>
            </a:r>
            <a:r>
              <a:rPr lang="es-ES" dirty="0" err="1" smtClean="0">
                <a:sym typeface="Wingdings" pitchFamily="2" charset="2"/>
              </a:rPr>
              <a:t>comments</a:t>
            </a:r>
            <a:endParaRPr lang="es-ES" dirty="0" smtClean="0">
              <a:sym typeface="Wingdings" pitchFamily="2" charset="2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s-ES" b="1" dirty="0" smtClean="0">
                <a:sym typeface="Wingdings" pitchFamily="2" charset="2"/>
              </a:rPr>
              <a:t> </a:t>
            </a:r>
            <a:r>
              <a:rPr lang="es-ES" b="1" dirty="0" err="1" smtClean="0">
                <a:sym typeface="Wingdings" pitchFamily="2" charset="2"/>
              </a:rPr>
              <a:t>Emission</a:t>
            </a:r>
            <a:r>
              <a:rPr lang="es-ES" b="1" dirty="0" smtClean="0">
                <a:sym typeface="Wingdings" pitchFamily="2" charset="2"/>
              </a:rPr>
              <a:t> data 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s-ES" dirty="0" smtClean="0">
                <a:sym typeface="Wingdings" pitchFamily="2" charset="2"/>
              </a:rPr>
              <a:t> </a:t>
            </a:r>
            <a:r>
              <a:rPr lang="es-ES" dirty="0" err="1" smtClean="0">
                <a:sym typeface="Wingdings" pitchFamily="2" charset="2"/>
              </a:rPr>
              <a:t>Development</a:t>
            </a:r>
            <a:r>
              <a:rPr lang="es-ES" dirty="0" smtClean="0">
                <a:sym typeface="Wingdings" pitchFamily="2" charset="2"/>
              </a:rPr>
              <a:t> of a </a:t>
            </a:r>
            <a:r>
              <a:rPr lang="es-ES" dirty="0" err="1" smtClean="0">
                <a:sym typeface="Wingdings" pitchFamily="2" charset="2"/>
              </a:rPr>
              <a:t>methodology</a:t>
            </a:r>
            <a:r>
              <a:rPr lang="es-ES" dirty="0" smtClean="0">
                <a:sym typeface="Wingdings" pitchFamily="2" charset="2"/>
              </a:rPr>
              <a:t> </a:t>
            </a:r>
            <a:r>
              <a:rPr lang="es-ES" dirty="0" err="1" smtClean="0">
                <a:sym typeface="Wingdings" pitchFamily="2" charset="2"/>
              </a:rPr>
              <a:t>for</a:t>
            </a:r>
            <a:r>
              <a:rPr lang="es-ES" dirty="0" smtClean="0">
                <a:sym typeface="Wingdings" pitchFamily="2" charset="2"/>
              </a:rPr>
              <a:t> </a:t>
            </a:r>
            <a:r>
              <a:rPr lang="es-ES" dirty="0" err="1" smtClean="0">
                <a:sym typeface="Wingdings" pitchFamily="2" charset="2"/>
              </a:rPr>
              <a:t>estimating</a:t>
            </a:r>
            <a:r>
              <a:rPr lang="es-ES" dirty="0" smtClean="0">
                <a:sym typeface="Wingdings" pitchFamily="2" charset="2"/>
              </a:rPr>
              <a:t> </a:t>
            </a:r>
            <a:r>
              <a:rPr lang="en-US" dirty="0" smtClean="0">
                <a:sym typeface="Wingdings" pitchFamily="2" charset="2"/>
              </a:rPr>
              <a:t>Land-based port related emissions (e.g. vehicle traffic, loading/unloading operations) </a:t>
            </a:r>
            <a:endParaRPr lang="es-ES" dirty="0" smtClean="0">
              <a:sym typeface="Wingdings" pitchFamily="2" charset="2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s-ES" dirty="0" smtClean="0"/>
              <a:t> </a:t>
            </a:r>
            <a:r>
              <a:rPr lang="es-ES" b="1" dirty="0" err="1" smtClean="0"/>
              <a:t>Spatial</a:t>
            </a:r>
            <a:r>
              <a:rPr lang="es-ES" b="1" dirty="0" smtClean="0"/>
              <a:t> </a:t>
            </a:r>
            <a:r>
              <a:rPr lang="es-ES" b="1" dirty="0" err="1" smtClean="0"/>
              <a:t>allocation</a:t>
            </a:r>
            <a:endParaRPr lang="es-ES" b="1" dirty="0" smtClean="0"/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s-ES" dirty="0" smtClean="0">
                <a:sym typeface="Wingdings" pitchFamily="2" charset="2"/>
              </a:rPr>
              <a:t> No </a:t>
            </a:r>
            <a:r>
              <a:rPr lang="es-ES" dirty="0" err="1" smtClean="0">
                <a:sym typeface="Wingdings" pitchFamily="2" charset="2"/>
              </a:rPr>
              <a:t>comments</a:t>
            </a:r>
            <a:endParaRPr lang="es-ES" dirty="0" smtClean="0">
              <a:sym typeface="Wingdings" pitchFamily="2" charset="2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s-ES" dirty="0" smtClean="0">
                <a:sym typeface="Wingdings" pitchFamily="2" charset="2"/>
              </a:rPr>
              <a:t> </a:t>
            </a:r>
            <a:r>
              <a:rPr lang="es-ES" b="1" dirty="0" smtClean="0">
                <a:sym typeface="Wingdings" pitchFamily="2" charset="2"/>
              </a:rPr>
              <a:t>Temporal </a:t>
            </a:r>
            <a:r>
              <a:rPr lang="es-ES" b="1" dirty="0" err="1" smtClean="0">
                <a:sym typeface="Wingdings" pitchFamily="2" charset="2"/>
              </a:rPr>
              <a:t>allocation</a:t>
            </a:r>
            <a:endParaRPr lang="es-ES" b="1" dirty="0" smtClean="0">
              <a:sym typeface="Wingdings" pitchFamily="2" charset="2"/>
            </a:endParaRP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s-ES" dirty="0" smtClean="0">
                <a:sym typeface="Wingdings" pitchFamily="2" charset="2"/>
              </a:rPr>
              <a:t> No </a:t>
            </a:r>
            <a:r>
              <a:rPr lang="es-ES" dirty="0" err="1" smtClean="0">
                <a:sym typeface="Wingdings" pitchFamily="2" charset="2"/>
              </a:rPr>
              <a:t>comments</a:t>
            </a:r>
            <a:endParaRPr lang="es-ES" dirty="0" smtClean="0">
              <a:sym typeface="Wingdings" pitchFamily="2" charset="2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s-ES" b="1" dirty="0" smtClean="0">
                <a:sym typeface="Wingdings" pitchFamily="2" charset="2"/>
              </a:rPr>
              <a:t> </a:t>
            </a:r>
            <a:r>
              <a:rPr lang="es-ES" b="1" dirty="0" err="1" smtClean="0">
                <a:sym typeface="Wingdings" pitchFamily="2" charset="2"/>
              </a:rPr>
              <a:t>Chemical</a:t>
            </a:r>
            <a:r>
              <a:rPr lang="es-ES" b="1" dirty="0" smtClean="0">
                <a:sym typeface="Wingdings" pitchFamily="2" charset="2"/>
              </a:rPr>
              <a:t> </a:t>
            </a:r>
            <a:r>
              <a:rPr lang="es-ES" b="1" dirty="0" err="1" smtClean="0">
                <a:sym typeface="Wingdings" pitchFamily="2" charset="2"/>
              </a:rPr>
              <a:t>speciation</a:t>
            </a:r>
            <a:endParaRPr lang="es-ES" b="1" dirty="0" smtClean="0">
              <a:sym typeface="Wingdings" pitchFamily="2" charset="2"/>
            </a:endParaRP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s-ES" dirty="0" smtClean="0">
                <a:sym typeface="Wingdings" pitchFamily="2" charset="2"/>
              </a:rPr>
              <a:t> </a:t>
            </a:r>
            <a:r>
              <a:rPr lang="es-ES" b="1" dirty="0" smtClean="0">
                <a:sym typeface="Wingdings" pitchFamily="2" charset="2"/>
              </a:rPr>
              <a:t> </a:t>
            </a:r>
            <a:r>
              <a:rPr lang="en-US" dirty="0" smtClean="0">
                <a:solidFill>
                  <a:srgbClr val="004990"/>
                </a:solidFill>
              </a:rPr>
              <a:t>Development of a complete European speciation database</a:t>
            </a:r>
            <a:endParaRPr lang="es-ES" dirty="0" smtClean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74572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701088" y="6357938"/>
            <a:ext cx="442912" cy="412750"/>
          </a:xfrm>
        </p:spPr>
        <p:txBody>
          <a:bodyPr/>
          <a:lstStyle/>
          <a:p>
            <a:fld id="{4A490C5D-AEA8-4823-B9B3-806910A0ECF7}" type="slidenum">
              <a:rPr lang="es-ES" smtClean="0"/>
              <a:pPr/>
              <a:t>21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2241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12 Imagen" descr="BSC-ES_EMISSIONS_NO2_ANIM (1)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64000" y="2636912"/>
            <a:ext cx="2880000" cy="2160000"/>
          </a:xfrm>
          <a:prstGeom prst="rect">
            <a:avLst/>
          </a:prstGeom>
        </p:spPr>
      </p:pic>
      <p:pic>
        <p:nvPicPr>
          <p:cNvPr id="15" name="14 Imagen" descr="BSC-ES_EMISSIONS_NO2_ANIM (2)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64000" y="4653136"/>
            <a:ext cx="2880000" cy="2160000"/>
          </a:xfrm>
          <a:prstGeom prst="rect">
            <a:avLst/>
          </a:prstGeo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4294967295"/>
          </p:nvPr>
        </p:nvSpPr>
        <p:spPr>
          <a:xfrm>
            <a:off x="8604448" y="6328530"/>
            <a:ext cx="442392" cy="412838"/>
          </a:xfrm>
          <a:prstGeom prst="rect">
            <a:avLst/>
          </a:prstGeom>
        </p:spPr>
        <p:txBody>
          <a:bodyPr/>
          <a:lstStyle/>
          <a:p>
            <a:fld id="{4A490C5D-AEA8-4823-B9B3-806910A0ECF7}" type="slidenum">
              <a:rPr lang="es-ES" smtClean="0"/>
              <a:pPr/>
              <a:t>3</a:t>
            </a:fld>
            <a:endParaRPr lang="es-E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792088"/>
          </a:xfrm>
        </p:spPr>
        <p:txBody>
          <a:bodyPr/>
          <a:lstStyle/>
          <a:p>
            <a:r>
              <a:rPr lang="es-ES" sz="3600" dirty="0" smtClean="0"/>
              <a:t>HERMESv2.0 </a:t>
            </a:r>
            <a:r>
              <a:rPr lang="es-ES" sz="3600" dirty="0" err="1" smtClean="0"/>
              <a:t>emission</a:t>
            </a:r>
            <a:r>
              <a:rPr lang="es-ES" sz="3600" dirty="0" smtClean="0"/>
              <a:t> </a:t>
            </a:r>
            <a:r>
              <a:rPr lang="es-ES" sz="3600" dirty="0" err="1" smtClean="0"/>
              <a:t>model</a:t>
            </a:r>
            <a:r>
              <a:rPr lang="es-ES" sz="3600" dirty="0" smtClean="0"/>
              <a:t> </a:t>
            </a:r>
            <a:r>
              <a:rPr lang="es-ES" sz="2000" dirty="0" smtClean="0"/>
              <a:t>(AE </a:t>
            </a:r>
            <a:r>
              <a:rPr lang="es-ES" sz="2000" dirty="0" err="1" smtClean="0"/>
              <a:t>submitted</a:t>
            </a:r>
            <a:r>
              <a:rPr lang="es-ES" sz="2000" dirty="0" smtClean="0"/>
              <a:t>)</a:t>
            </a:r>
            <a:endParaRPr lang="es-ES" sz="2000" dirty="0"/>
          </a:p>
        </p:txBody>
      </p:sp>
      <p:sp>
        <p:nvSpPr>
          <p:cNvPr id="17" name="Content Placeholder 9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2304256"/>
          </a:xfrm>
        </p:spPr>
        <p:txBody>
          <a:bodyPr>
            <a:normAutofit fontScale="925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GB" sz="2000" dirty="0" smtClean="0"/>
              <a:t>The </a:t>
            </a:r>
            <a:r>
              <a:rPr lang="en-US" sz="2000" dirty="0" smtClean="0"/>
              <a:t>High-Elective Resolution Modeling Emissions System 2.0 (</a:t>
            </a:r>
            <a:r>
              <a:rPr lang="en-GB" b="1" dirty="0" smtClean="0"/>
              <a:t>HERMESv2.0</a:t>
            </a:r>
            <a:r>
              <a:rPr lang="en-GB" sz="2000" dirty="0" smtClean="0"/>
              <a:t>) estimates </a:t>
            </a:r>
            <a:r>
              <a:rPr lang="en-GB" sz="2000" b="1" dirty="0" smtClean="0"/>
              <a:t>anthropogenic and biogenic emissions with high spatial (up to 1 km</a:t>
            </a:r>
            <a:r>
              <a:rPr lang="en-GB" sz="2000" b="1" baseline="30000" dirty="0" smtClean="0"/>
              <a:t>2</a:t>
            </a:r>
            <a:r>
              <a:rPr lang="en-GB" sz="2000" b="1" dirty="0" smtClean="0"/>
              <a:t>) and a temporal (1 h) resolution,</a:t>
            </a:r>
            <a:r>
              <a:rPr lang="en-GB" sz="2000" dirty="0" smtClean="0"/>
              <a:t> </a:t>
            </a:r>
            <a:r>
              <a:rPr lang="en-GB" sz="2000" b="1" dirty="0" smtClean="0"/>
              <a:t>taking 2009 as the reference period</a:t>
            </a:r>
            <a:r>
              <a:rPr lang="en-GB" sz="2000" dirty="0" smtClean="0"/>
              <a:t>. It represents the </a:t>
            </a:r>
            <a:r>
              <a:rPr lang="en-GB" sz="2000" b="1" dirty="0" smtClean="0"/>
              <a:t>core emission </a:t>
            </a:r>
            <a:r>
              <a:rPr lang="en-GB" sz="2000" dirty="0" smtClean="0"/>
              <a:t>of the Spanish air quality forecast system </a:t>
            </a:r>
            <a:r>
              <a:rPr lang="en-GB" sz="2000" b="1" dirty="0" smtClean="0"/>
              <a:t>CALIOPE </a:t>
            </a:r>
            <a:endParaRPr lang="es-ES" sz="2000" b="1" dirty="0"/>
          </a:p>
        </p:txBody>
      </p:sp>
      <p:sp>
        <p:nvSpPr>
          <p:cNvPr id="18" name="17 Disco magnético"/>
          <p:cNvSpPr/>
          <p:nvPr/>
        </p:nvSpPr>
        <p:spPr>
          <a:xfrm>
            <a:off x="107504" y="4480097"/>
            <a:ext cx="2016224" cy="648072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solidFill>
                  <a:srgbClr val="000000"/>
                </a:solidFill>
              </a:rPr>
              <a:t>HERMESv2.0</a:t>
            </a:r>
            <a:endParaRPr lang="es-ES" sz="2000" b="1" dirty="0">
              <a:solidFill>
                <a:srgbClr val="000000"/>
              </a:solidFill>
            </a:endParaRPr>
          </a:p>
        </p:txBody>
      </p:sp>
      <p:sp>
        <p:nvSpPr>
          <p:cNvPr id="19" name="18 Disco magnético"/>
          <p:cNvSpPr/>
          <p:nvPr/>
        </p:nvSpPr>
        <p:spPr>
          <a:xfrm>
            <a:off x="1979712" y="5200177"/>
            <a:ext cx="3672408" cy="1440160"/>
          </a:xfrm>
          <a:prstGeom prst="flowChartMagneticDisk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s-ES" sz="2000" b="1" dirty="0" smtClean="0">
                <a:solidFill>
                  <a:srgbClr val="000000"/>
                </a:solidFill>
              </a:rPr>
              <a:t>HERMES-BOUP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Emission inventory specifically developed for Spain, using mainly </a:t>
            </a:r>
            <a:r>
              <a:rPr lang="en-US" i="1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bottom-up</a:t>
            </a:r>
            <a:r>
              <a:rPr lang="en-US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approaches &amp; local info</a:t>
            </a:r>
            <a:endParaRPr lang="en-US" sz="2400" dirty="0" smtClean="0">
              <a:solidFill>
                <a:prstClr val="black"/>
              </a:solidFill>
              <a:latin typeface="Arial" pitchFamily="34" charset="0"/>
            </a:endParaRPr>
          </a:p>
          <a:p>
            <a:pPr algn="ctr"/>
            <a:endParaRPr lang="es-ES" sz="2000" b="1" dirty="0">
              <a:solidFill>
                <a:srgbClr val="000000"/>
              </a:solidFill>
            </a:endParaRPr>
          </a:p>
        </p:txBody>
      </p:sp>
      <p:sp>
        <p:nvSpPr>
          <p:cNvPr id="20" name="19 Disco magnético"/>
          <p:cNvSpPr/>
          <p:nvPr/>
        </p:nvSpPr>
        <p:spPr>
          <a:xfrm>
            <a:off x="1979712" y="2996951"/>
            <a:ext cx="3672408" cy="1512169"/>
          </a:xfrm>
          <a:prstGeom prst="flowChartMagneticDisk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solidFill>
                  <a:srgbClr val="000000"/>
                </a:solidFill>
              </a:rPr>
              <a:t>HERMES-DIS</a:t>
            </a:r>
          </a:p>
          <a:p>
            <a:pPr lvl="0" algn="ctr" eaLnBrk="0" fontAlgn="base" hangingPunct="0">
              <a:spcBef>
                <a:spcPts val="80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Spatial/temporal disaggregation and speciation of the original annual gridded CEIP-EMEP emissions</a:t>
            </a:r>
            <a:endParaRPr lang="en-US" sz="2400" dirty="0" smtClean="0">
              <a:solidFill>
                <a:prstClr val="black"/>
              </a:solidFill>
              <a:latin typeface="Arial" pitchFamily="34" charset="0"/>
            </a:endParaRPr>
          </a:p>
          <a:p>
            <a:pPr algn="ctr"/>
            <a:endParaRPr lang="es-ES" sz="2000" b="1" dirty="0">
              <a:solidFill>
                <a:srgbClr val="000000"/>
              </a:solidFill>
            </a:endParaRPr>
          </a:p>
        </p:txBody>
      </p:sp>
      <p:sp>
        <p:nvSpPr>
          <p:cNvPr id="24" name="23 Flecha doblada"/>
          <p:cNvSpPr/>
          <p:nvPr/>
        </p:nvSpPr>
        <p:spPr>
          <a:xfrm>
            <a:off x="755576" y="3183953"/>
            <a:ext cx="1152128" cy="1152128"/>
          </a:xfrm>
          <a:prstGeom prst="bentArrow">
            <a:avLst/>
          </a:prstGeom>
          <a:solidFill>
            <a:srgbClr val="660033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6" name="25 Flecha doblada"/>
          <p:cNvSpPr/>
          <p:nvPr/>
        </p:nvSpPr>
        <p:spPr>
          <a:xfrm flipV="1">
            <a:off x="755576" y="5272185"/>
            <a:ext cx="1152128" cy="1152000"/>
          </a:xfrm>
          <a:prstGeom prst="bentArrow">
            <a:avLst/>
          </a:prstGeom>
          <a:solidFill>
            <a:srgbClr val="660033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7" name="26 Flecha derecha"/>
          <p:cNvSpPr/>
          <p:nvPr/>
        </p:nvSpPr>
        <p:spPr>
          <a:xfrm>
            <a:off x="4572000" y="4408089"/>
            <a:ext cx="2016224" cy="936104"/>
          </a:xfrm>
          <a:prstGeom prst="rightArrow">
            <a:avLst/>
          </a:prstGeom>
          <a:solidFill>
            <a:srgbClr val="660033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500" b="1" dirty="0" err="1" smtClean="0">
                <a:solidFill>
                  <a:schemeClr val="bg1"/>
                </a:solidFill>
              </a:rPr>
              <a:t>Hourly</a:t>
            </a:r>
            <a:r>
              <a:rPr lang="es-ES" sz="1500" b="1" dirty="0" smtClean="0">
                <a:solidFill>
                  <a:schemeClr val="bg1"/>
                </a:solidFill>
              </a:rPr>
              <a:t> </a:t>
            </a:r>
            <a:r>
              <a:rPr lang="es-ES" sz="1500" b="1" dirty="0" err="1" smtClean="0">
                <a:solidFill>
                  <a:schemeClr val="bg1"/>
                </a:solidFill>
              </a:rPr>
              <a:t>speciated</a:t>
            </a:r>
            <a:r>
              <a:rPr lang="es-ES" sz="1500" b="1" dirty="0" smtClean="0">
                <a:solidFill>
                  <a:schemeClr val="bg1"/>
                </a:solidFill>
              </a:rPr>
              <a:t> </a:t>
            </a:r>
            <a:r>
              <a:rPr lang="es-ES" sz="1500" b="1" dirty="0" err="1" smtClean="0">
                <a:solidFill>
                  <a:schemeClr val="bg1"/>
                </a:solidFill>
              </a:rPr>
              <a:t>emissions</a:t>
            </a:r>
            <a:endParaRPr lang="es-ES" sz="15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4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160 Rectángulo"/>
          <p:cNvSpPr/>
          <p:nvPr/>
        </p:nvSpPr>
        <p:spPr>
          <a:xfrm>
            <a:off x="0" y="5301208"/>
            <a:ext cx="9144000" cy="1556792"/>
          </a:xfrm>
          <a:prstGeom prst="rect">
            <a:avLst/>
          </a:prstGeom>
          <a:solidFill>
            <a:srgbClr val="9BBB59">
              <a:lumMod val="60000"/>
              <a:lumOff val="40000"/>
              <a:alpha val="62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0" name="99 Rectángulo"/>
          <p:cNvSpPr/>
          <p:nvPr/>
        </p:nvSpPr>
        <p:spPr>
          <a:xfrm>
            <a:off x="0" y="4471664"/>
            <a:ext cx="9144000" cy="576064"/>
          </a:xfrm>
          <a:prstGeom prst="rect">
            <a:avLst/>
          </a:prstGeom>
          <a:solidFill>
            <a:srgbClr val="F79646">
              <a:lumMod val="20000"/>
              <a:lumOff val="80000"/>
              <a:alpha val="62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8" name="97 Rectángulo"/>
          <p:cNvSpPr/>
          <p:nvPr/>
        </p:nvSpPr>
        <p:spPr>
          <a:xfrm>
            <a:off x="0" y="836712"/>
            <a:ext cx="9144000" cy="3528392"/>
          </a:xfrm>
          <a:prstGeom prst="rect">
            <a:avLst/>
          </a:prstGeom>
          <a:solidFill>
            <a:schemeClr val="accent1">
              <a:lumMod val="20000"/>
              <a:lumOff val="80000"/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8604448" y="6357553"/>
            <a:ext cx="442392" cy="412838"/>
          </a:xfrm>
          <a:prstGeom prst="rect">
            <a:avLst/>
          </a:prstGeom>
        </p:spPr>
        <p:txBody>
          <a:bodyPr/>
          <a:lstStyle/>
          <a:p>
            <a:fld id="{4A490C5D-AEA8-4823-B9B3-806910A0ECF7}" type="slidenum">
              <a:rPr lang="es-ES" smtClean="0"/>
              <a:pPr/>
              <a:t>4</a:t>
            </a:fld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35496" y="908720"/>
            <a:ext cx="208823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HERMES-DIS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4139952" y="908720"/>
            <a:ext cx="237626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HERMES-BOUP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143508" y="1447616"/>
            <a:ext cx="1872208" cy="53860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latin typeface="Arial" pitchFamily="34" charset="0"/>
                <a:cs typeface="Arial" pitchFamily="34" charset="0"/>
              </a:rPr>
              <a:t>EMEP emission database</a:t>
            </a:r>
          </a:p>
          <a:p>
            <a:pPr algn="ctr">
              <a:buFont typeface="Arial" pitchFamily="34" charset="0"/>
              <a:buChar char="•"/>
            </a:pPr>
            <a:r>
              <a:rPr lang="en-US" sz="900" dirty="0" smtClean="0">
                <a:latin typeface="Arial" pitchFamily="34" charset="0"/>
                <a:cs typeface="Arial" pitchFamily="34" charset="0"/>
              </a:rPr>
              <a:t> Source SNAP sector specific spatial and temporal proxies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2051720" y="2780928"/>
            <a:ext cx="1872208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Arial" pitchFamily="34" charset="0"/>
                <a:cs typeface="Arial" pitchFamily="34" charset="0"/>
              </a:rPr>
              <a:t>MEGAN v 2.04</a:t>
            </a:r>
          </a:p>
          <a:p>
            <a:pPr algn="ctr"/>
            <a:r>
              <a:rPr lang="en-US" sz="1400" b="1" dirty="0" smtClean="0">
                <a:latin typeface="Arial" pitchFamily="34" charset="0"/>
                <a:cs typeface="Arial" pitchFamily="34" charset="0"/>
              </a:rPr>
              <a:t>Biogenic emissions</a:t>
            </a:r>
          </a:p>
        </p:txBody>
      </p:sp>
      <p:cxnSp>
        <p:nvCxnSpPr>
          <p:cNvPr id="9" name="8 Conector angular"/>
          <p:cNvCxnSpPr>
            <a:stCxn id="8" idx="2"/>
            <a:endCxn id="81" idx="0"/>
          </p:cNvCxnSpPr>
          <p:nvPr/>
        </p:nvCxnSpPr>
        <p:spPr>
          <a:xfrm rot="16200000" flipH="1">
            <a:off x="3635896" y="2656076"/>
            <a:ext cx="288032" cy="1584176"/>
          </a:xfrm>
          <a:prstGeom prst="bentConnector3">
            <a:avLst>
              <a:gd name="adj1" fmla="val 50000"/>
            </a:avLst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CuadroTexto"/>
          <p:cNvSpPr txBox="1"/>
          <p:nvPr/>
        </p:nvSpPr>
        <p:spPr>
          <a:xfrm>
            <a:off x="2123728" y="1447616"/>
            <a:ext cx="1368152" cy="6771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latin typeface="Arial" pitchFamily="34" charset="0"/>
                <a:cs typeface="Arial" pitchFamily="34" charset="0"/>
              </a:rPr>
              <a:t>SNAP01/03/04/09</a:t>
            </a:r>
            <a:endParaRPr lang="en-US" sz="10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900" dirty="0" smtClean="0">
                <a:latin typeface="Arial" pitchFamily="34" charset="0"/>
                <a:cs typeface="Arial" pitchFamily="34" charset="0"/>
              </a:rPr>
              <a:t> Local point source inventory</a:t>
            </a:r>
            <a:r>
              <a:rPr lang="en-US" sz="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900" dirty="0" smtClean="0">
                <a:latin typeface="Arial" pitchFamily="34" charset="0"/>
                <a:cs typeface="Arial" pitchFamily="34" charset="0"/>
              </a:rPr>
              <a:t>with specific data by stack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7668344" y="1447616"/>
            <a:ext cx="1440160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latin typeface="Arial" pitchFamily="34" charset="0"/>
                <a:cs typeface="Arial" pitchFamily="34" charset="0"/>
              </a:rPr>
              <a:t>SNAP05/06/10</a:t>
            </a:r>
          </a:p>
          <a:p>
            <a:pPr algn="ctr">
              <a:buFont typeface="Arial" pitchFamily="34" charset="0"/>
              <a:buChar char="•"/>
            </a:pPr>
            <a:r>
              <a:rPr lang="en-US" sz="900" dirty="0" smtClean="0">
                <a:latin typeface="Arial" pitchFamily="34" charset="0"/>
                <a:cs typeface="Arial" pitchFamily="34" charset="0"/>
              </a:rPr>
              <a:t> INESP emission database</a:t>
            </a:r>
          </a:p>
          <a:p>
            <a:pPr algn="ctr">
              <a:buFont typeface="Arial" pitchFamily="34" charset="0"/>
              <a:buChar char="•"/>
            </a:pPr>
            <a:r>
              <a:rPr lang="en-US" sz="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900" dirty="0" smtClean="0">
                <a:latin typeface="Arial" pitchFamily="34" charset="0"/>
                <a:cs typeface="Arial" pitchFamily="34" charset="0"/>
              </a:rPr>
              <a:t> Elemental SNAP activity specific spatial and temporal proxies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251520" y="2780928"/>
            <a:ext cx="1656184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Desaggregation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Methodology</a:t>
            </a:r>
          </a:p>
        </p:txBody>
      </p:sp>
      <p:cxnSp>
        <p:nvCxnSpPr>
          <p:cNvPr id="13" name="56 Conector angular"/>
          <p:cNvCxnSpPr>
            <a:stCxn id="12" idx="2"/>
            <a:endCxn id="81" idx="0"/>
          </p:cNvCxnSpPr>
          <p:nvPr/>
        </p:nvCxnSpPr>
        <p:spPr>
          <a:xfrm rot="16200000" flipH="1">
            <a:off x="2681790" y="1701970"/>
            <a:ext cx="288032" cy="3492388"/>
          </a:xfrm>
          <a:prstGeom prst="bentConnector3">
            <a:avLst>
              <a:gd name="adj1" fmla="val 50000"/>
            </a:avLst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CuadroTexto"/>
          <p:cNvSpPr txBox="1"/>
          <p:nvPr/>
        </p:nvSpPr>
        <p:spPr>
          <a:xfrm>
            <a:off x="4283968" y="2780928"/>
            <a:ext cx="144016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Arial" pitchFamily="34" charset="0"/>
                <a:cs typeface="Arial" pitchFamily="34" charset="0"/>
              </a:rPr>
              <a:t>Bottom-Up approach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6300192" y="2780928"/>
            <a:ext cx="1368152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Arial" pitchFamily="34" charset="0"/>
                <a:cs typeface="Arial" pitchFamily="34" charset="0"/>
              </a:rPr>
              <a:t>Top-Down approach</a:t>
            </a:r>
          </a:p>
        </p:txBody>
      </p:sp>
      <p:sp>
        <p:nvSpPr>
          <p:cNvPr id="16" name="15 CuadroTexto"/>
          <p:cNvSpPr txBox="1"/>
          <p:nvPr/>
        </p:nvSpPr>
        <p:spPr>
          <a:xfrm>
            <a:off x="7848364" y="2780928"/>
            <a:ext cx="108012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Arial" pitchFamily="34" charset="0"/>
                <a:cs typeface="Arial" pitchFamily="34" charset="0"/>
              </a:rPr>
              <a:t>Down-scaling</a:t>
            </a:r>
          </a:p>
        </p:txBody>
      </p:sp>
      <p:cxnSp>
        <p:nvCxnSpPr>
          <p:cNvPr id="17" name="63 Conector angular"/>
          <p:cNvCxnSpPr>
            <a:stCxn id="14" idx="2"/>
            <a:endCxn id="81" idx="0"/>
          </p:cNvCxnSpPr>
          <p:nvPr/>
        </p:nvCxnSpPr>
        <p:spPr>
          <a:xfrm rot="5400000">
            <a:off x="4644008" y="3232140"/>
            <a:ext cx="288032" cy="432048"/>
          </a:xfrm>
          <a:prstGeom prst="bentConnector3">
            <a:avLst>
              <a:gd name="adj1" fmla="val 50000"/>
            </a:avLst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63 Conector angular"/>
          <p:cNvCxnSpPr>
            <a:stCxn id="15" idx="2"/>
            <a:endCxn id="81" idx="0"/>
          </p:cNvCxnSpPr>
          <p:nvPr/>
        </p:nvCxnSpPr>
        <p:spPr>
          <a:xfrm rot="5400000">
            <a:off x="5634118" y="2242030"/>
            <a:ext cx="288032" cy="2412268"/>
          </a:xfrm>
          <a:prstGeom prst="bentConnector3">
            <a:avLst>
              <a:gd name="adj1" fmla="val 50000"/>
            </a:avLst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63 Conector angular"/>
          <p:cNvCxnSpPr>
            <a:stCxn id="16" idx="2"/>
            <a:endCxn id="81" idx="0"/>
          </p:cNvCxnSpPr>
          <p:nvPr/>
        </p:nvCxnSpPr>
        <p:spPr>
          <a:xfrm rot="5400000">
            <a:off x="6336196" y="1539952"/>
            <a:ext cx="288032" cy="3816424"/>
          </a:xfrm>
          <a:prstGeom prst="bentConnector3">
            <a:avLst>
              <a:gd name="adj1" fmla="val 50000"/>
            </a:avLst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angular"/>
          <p:cNvCxnSpPr>
            <a:stCxn id="6" idx="2"/>
            <a:endCxn id="10" idx="0"/>
          </p:cNvCxnSpPr>
          <p:nvPr/>
        </p:nvCxnSpPr>
        <p:spPr>
          <a:xfrm rot="5400000">
            <a:off x="3983162" y="102694"/>
            <a:ext cx="169564" cy="2520280"/>
          </a:xfrm>
          <a:prstGeom prst="bentConnector3">
            <a:avLst>
              <a:gd name="adj1" fmla="val 50000"/>
            </a:avLst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angular"/>
          <p:cNvCxnSpPr>
            <a:stCxn id="6" idx="2"/>
            <a:endCxn id="11" idx="0"/>
          </p:cNvCxnSpPr>
          <p:nvPr/>
        </p:nvCxnSpPr>
        <p:spPr>
          <a:xfrm rot="16200000" flipH="1">
            <a:off x="6773472" y="-167336"/>
            <a:ext cx="169564" cy="3060340"/>
          </a:xfrm>
          <a:prstGeom prst="bentConnector3">
            <a:avLst>
              <a:gd name="adj1" fmla="val 50000"/>
            </a:avLst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21 CuadroTexto"/>
          <p:cNvSpPr txBox="1"/>
          <p:nvPr/>
        </p:nvSpPr>
        <p:spPr>
          <a:xfrm>
            <a:off x="3563888" y="1447616"/>
            <a:ext cx="1584176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latin typeface="Arial" pitchFamily="34" charset="0"/>
                <a:cs typeface="Arial" pitchFamily="34" charset="0"/>
              </a:rPr>
              <a:t>SNAP07 </a:t>
            </a:r>
          </a:p>
          <a:p>
            <a:pPr algn="ctr"/>
            <a:r>
              <a:rPr lang="en-US" sz="900" dirty="0" smtClean="0">
                <a:latin typeface="Arial" pitchFamily="34" charset="0"/>
                <a:cs typeface="Arial" pitchFamily="34" charset="0"/>
              </a:rPr>
              <a:t>Road Network with daily average traffic, </a:t>
            </a:r>
            <a:r>
              <a:rPr lang="en-US" sz="900" dirty="0">
                <a:latin typeface="Arial" pitchFamily="34" charset="0"/>
                <a:cs typeface="Arial" pitchFamily="34" charset="0"/>
              </a:rPr>
              <a:t>s</a:t>
            </a:r>
            <a:r>
              <a:rPr lang="en-US" sz="900" dirty="0" smtClean="0">
                <a:latin typeface="Arial" pitchFamily="34" charset="0"/>
                <a:cs typeface="Arial" pitchFamily="34" charset="0"/>
              </a:rPr>
              <a:t>peed circulation, vehicle park composition and temporal profiles per stretch</a:t>
            </a:r>
          </a:p>
        </p:txBody>
      </p:sp>
      <p:sp>
        <p:nvSpPr>
          <p:cNvPr id="23" name="22 CuadroTexto"/>
          <p:cNvSpPr txBox="1"/>
          <p:nvPr/>
        </p:nvSpPr>
        <p:spPr>
          <a:xfrm>
            <a:off x="6399203" y="1447616"/>
            <a:ext cx="1170130" cy="6771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latin typeface="Arial" pitchFamily="34" charset="0"/>
                <a:cs typeface="Arial" pitchFamily="34" charset="0"/>
              </a:rPr>
              <a:t>SNAP02</a:t>
            </a:r>
          </a:p>
          <a:p>
            <a:pPr algn="ctr">
              <a:buFont typeface="Arial" pitchFamily="34" charset="0"/>
              <a:buChar char="•"/>
            </a:pPr>
            <a:r>
              <a:rPr lang="en-US" sz="900" dirty="0" smtClean="0">
                <a:latin typeface="Arial" pitchFamily="34" charset="0"/>
                <a:cs typeface="Arial" pitchFamily="34" charset="0"/>
              </a:rPr>
              <a:t> Statistics on fuel consume</a:t>
            </a:r>
          </a:p>
          <a:p>
            <a:pPr algn="ctr">
              <a:buFont typeface="Arial" pitchFamily="34" charset="0"/>
              <a:buChar char="•"/>
            </a:pPr>
            <a:r>
              <a:rPr lang="en-US" sz="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900" dirty="0" smtClean="0">
                <a:latin typeface="Arial" pitchFamily="34" charset="0"/>
                <a:cs typeface="Arial" pitchFamily="34" charset="0"/>
              </a:rPr>
              <a:t>Population map</a:t>
            </a:r>
          </a:p>
        </p:txBody>
      </p:sp>
      <p:cxnSp>
        <p:nvCxnSpPr>
          <p:cNvPr id="24" name="23 Conector angular"/>
          <p:cNvCxnSpPr>
            <a:stCxn id="10" idx="2"/>
            <a:endCxn id="14" idx="0"/>
          </p:cNvCxnSpPr>
          <p:nvPr/>
        </p:nvCxnSpPr>
        <p:spPr>
          <a:xfrm rot="16200000" flipH="1">
            <a:off x="3577824" y="1354704"/>
            <a:ext cx="656204" cy="2196244"/>
          </a:xfrm>
          <a:prstGeom prst="bentConnector3">
            <a:avLst>
              <a:gd name="adj1" fmla="val 89411"/>
            </a:avLst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angular"/>
          <p:cNvCxnSpPr>
            <a:stCxn id="22" idx="2"/>
            <a:endCxn id="14" idx="0"/>
          </p:cNvCxnSpPr>
          <p:nvPr/>
        </p:nvCxnSpPr>
        <p:spPr>
          <a:xfrm rot="16200000" flipH="1">
            <a:off x="4490410" y="2267289"/>
            <a:ext cx="379205" cy="648072"/>
          </a:xfrm>
          <a:prstGeom prst="bentConnector3">
            <a:avLst>
              <a:gd name="adj1" fmla="val 81665"/>
            </a:avLst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"/>
          <p:cNvCxnSpPr>
            <a:stCxn id="5" idx="2"/>
            <a:endCxn id="7" idx="0"/>
          </p:cNvCxnSpPr>
          <p:nvPr/>
        </p:nvCxnSpPr>
        <p:spPr>
          <a:xfrm>
            <a:off x="1079612" y="1278052"/>
            <a:ext cx="0" cy="169564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26 CuadroTexto"/>
          <p:cNvSpPr txBox="1"/>
          <p:nvPr/>
        </p:nvSpPr>
        <p:spPr>
          <a:xfrm>
            <a:off x="5220072" y="1442100"/>
            <a:ext cx="1152128" cy="12157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latin typeface="Arial" pitchFamily="34" charset="0"/>
                <a:cs typeface="Arial" pitchFamily="34" charset="0"/>
              </a:rPr>
              <a:t>SNAP08</a:t>
            </a:r>
          </a:p>
          <a:p>
            <a:pPr algn="ctr">
              <a:buFont typeface="Arial" pitchFamily="34" charset="0"/>
              <a:buChar char="•"/>
            </a:pPr>
            <a:r>
              <a:rPr lang="en-US" sz="900" dirty="0" smtClean="0">
                <a:latin typeface="Arial" pitchFamily="34" charset="0"/>
                <a:cs typeface="Arial" pitchFamily="34" charset="0"/>
              </a:rPr>
              <a:t> Monthly traffic by airport</a:t>
            </a:r>
          </a:p>
          <a:p>
            <a:pPr algn="ctr">
              <a:buFont typeface="Arial" pitchFamily="34" charset="0"/>
              <a:buChar char="•"/>
            </a:pPr>
            <a:r>
              <a:rPr lang="en-US" sz="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900" dirty="0" smtClean="0">
                <a:latin typeface="Arial" pitchFamily="34" charset="0"/>
                <a:cs typeface="Arial" pitchFamily="34" charset="0"/>
              </a:rPr>
              <a:t>Annual ship operations by port</a:t>
            </a:r>
          </a:p>
          <a:p>
            <a:pPr algn="ctr">
              <a:buFont typeface="Arial" pitchFamily="34" charset="0"/>
              <a:buChar char="•"/>
            </a:pPr>
            <a:r>
              <a:rPr lang="en-US" sz="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900" dirty="0" smtClean="0">
                <a:latin typeface="Arial" pitchFamily="34" charset="0"/>
                <a:cs typeface="Arial" pitchFamily="34" charset="0"/>
              </a:rPr>
              <a:t>Agricultural vehicle fleet at NUTS 3 level</a:t>
            </a:r>
          </a:p>
        </p:txBody>
      </p:sp>
      <p:cxnSp>
        <p:nvCxnSpPr>
          <p:cNvPr id="28" name="27 Conector angular"/>
          <p:cNvCxnSpPr>
            <a:stCxn id="27" idx="2"/>
            <a:endCxn id="14" idx="0"/>
          </p:cNvCxnSpPr>
          <p:nvPr/>
        </p:nvCxnSpPr>
        <p:spPr>
          <a:xfrm rot="5400000">
            <a:off x="5338537" y="2323328"/>
            <a:ext cx="123111" cy="792088"/>
          </a:xfrm>
          <a:prstGeom prst="bentConnector3">
            <a:avLst>
              <a:gd name="adj1" fmla="val 50000"/>
            </a:avLst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Conector recto"/>
          <p:cNvCxnSpPr>
            <a:stCxn id="23" idx="2"/>
            <a:endCxn id="15" idx="0"/>
          </p:cNvCxnSpPr>
          <p:nvPr/>
        </p:nvCxnSpPr>
        <p:spPr>
          <a:xfrm>
            <a:off x="6984268" y="2124724"/>
            <a:ext cx="0" cy="656204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29 Conector recto"/>
          <p:cNvCxnSpPr>
            <a:stCxn id="11" idx="2"/>
            <a:endCxn id="16" idx="0"/>
          </p:cNvCxnSpPr>
          <p:nvPr/>
        </p:nvCxnSpPr>
        <p:spPr>
          <a:xfrm>
            <a:off x="8388424" y="2401723"/>
            <a:ext cx="0" cy="379205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30 Conector angular"/>
          <p:cNvCxnSpPr>
            <a:stCxn id="6" idx="2"/>
            <a:endCxn id="23" idx="0"/>
          </p:cNvCxnSpPr>
          <p:nvPr/>
        </p:nvCxnSpPr>
        <p:spPr>
          <a:xfrm rot="16200000" flipH="1">
            <a:off x="6071394" y="534742"/>
            <a:ext cx="169564" cy="1656184"/>
          </a:xfrm>
          <a:prstGeom prst="bentConnector3">
            <a:avLst>
              <a:gd name="adj1" fmla="val 50000"/>
            </a:avLst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31 Conector angular"/>
          <p:cNvCxnSpPr>
            <a:stCxn id="6" idx="2"/>
            <a:endCxn id="22" idx="0"/>
          </p:cNvCxnSpPr>
          <p:nvPr/>
        </p:nvCxnSpPr>
        <p:spPr>
          <a:xfrm rot="5400000">
            <a:off x="4757248" y="876780"/>
            <a:ext cx="169564" cy="972108"/>
          </a:xfrm>
          <a:prstGeom prst="bentConnector3">
            <a:avLst>
              <a:gd name="adj1" fmla="val 50000"/>
            </a:avLst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32 Conector angular"/>
          <p:cNvCxnSpPr>
            <a:stCxn id="6" idx="2"/>
            <a:endCxn id="27" idx="0"/>
          </p:cNvCxnSpPr>
          <p:nvPr/>
        </p:nvCxnSpPr>
        <p:spPr>
          <a:xfrm rot="16200000" flipH="1">
            <a:off x="5480086" y="1126050"/>
            <a:ext cx="164048" cy="468052"/>
          </a:xfrm>
          <a:prstGeom prst="bentConnector3">
            <a:avLst>
              <a:gd name="adj1" fmla="val 50000"/>
            </a:avLst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33 Conector recto"/>
          <p:cNvCxnSpPr>
            <a:stCxn id="7" idx="2"/>
            <a:endCxn id="12" idx="0"/>
          </p:cNvCxnSpPr>
          <p:nvPr/>
        </p:nvCxnSpPr>
        <p:spPr>
          <a:xfrm>
            <a:off x="1079612" y="1986225"/>
            <a:ext cx="0" cy="794703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80 CuadroTexto"/>
          <p:cNvSpPr txBox="1"/>
          <p:nvPr/>
        </p:nvSpPr>
        <p:spPr>
          <a:xfrm>
            <a:off x="0" y="3592180"/>
            <a:ext cx="91440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GIS pre-processing data &amp; Calculation process</a:t>
            </a:r>
          </a:p>
        </p:txBody>
      </p:sp>
      <p:sp>
        <p:nvSpPr>
          <p:cNvPr id="82" name="81 CuadroTexto"/>
          <p:cNvSpPr txBox="1"/>
          <p:nvPr/>
        </p:nvSpPr>
        <p:spPr>
          <a:xfrm>
            <a:off x="0" y="4562761"/>
            <a:ext cx="91440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Chemical speciation (CBIV, CB05, MELCHIOR2)</a:t>
            </a:r>
          </a:p>
        </p:txBody>
      </p:sp>
      <p:sp>
        <p:nvSpPr>
          <p:cNvPr id="83" name="82 CuadroTexto"/>
          <p:cNvSpPr txBox="1"/>
          <p:nvPr/>
        </p:nvSpPr>
        <p:spPr>
          <a:xfrm>
            <a:off x="0" y="4071554"/>
            <a:ext cx="914400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Hourly-gridded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NO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x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NMVOCs, CO, SO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NH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TSP, PM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10,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PM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2.5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emissions</a:t>
            </a:r>
          </a:p>
        </p:txBody>
      </p:sp>
      <p:cxnSp>
        <p:nvCxnSpPr>
          <p:cNvPr id="84" name="83 Conector recto"/>
          <p:cNvCxnSpPr>
            <a:stCxn id="81" idx="2"/>
            <a:endCxn id="83" idx="0"/>
          </p:cNvCxnSpPr>
          <p:nvPr/>
        </p:nvCxnSpPr>
        <p:spPr>
          <a:xfrm>
            <a:off x="4572000" y="3961512"/>
            <a:ext cx="0" cy="110042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84 Conector recto"/>
          <p:cNvCxnSpPr>
            <a:stCxn id="83" idx="2"/>
            <a:endCxn id="82" idx="0"/>
          </p:cNvCxnSpPr>
          <p:nvPr/>
        </p:nvCxnSpPr>
        <p:spPr>
          <a:xfrm>
            <a:off x="4572000" y="4471664"/>
            <a:ext cx="0" cy="91097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144 CuadroTexto"/>
          <p:cNvSpPr txBox="1"/>
          <p:nvPr/>
        </p:nvSpPr>
        <p:spPr>
          <a:xfrm>
            <a:off x="0" y="5047728"/>
            <a:ext cx="91440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Emissions file management</a:t>
            </a:r>
          </a:p>
        </p:txBody>
      </p:sp>
      <p:sp>
        <p:nvSpPr>
          <p:cNvPr id="157" name="156 CuadroTexto"/>
          <p:cNvSpPr txBox="1"/>
          <p:nvPr/>
        </p:nvSpPr>
        <p:spPr>
          <a:xfrm>
            <a:off x="35496" y="5635407"/>
            <a:ext cx="4176464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Emission information/visualization</a:t>
            </a:r>
          </a:p>
          <a:p>
            <a:pPr algn="ctr"/>
            <a:r>
              <a:rPr lang="en-US" b="1" dirty="0" err="1" smtClean="0">
                <a:latin typeface="Arial" pitchFamily="34" charset="0"/>
                <a:cs typeface="Arial" pitchFamily="34" charset="0"/>
              </a:rPr>
              <a:t>NetCDF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, .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csv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, .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kmz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,…</a:t>
            </a:r>
          </a:p>
        </p:txBody>
      </p:sp>
      <p:sp>
        <p:nvSpPr>
          <p:cNvPr id="158" name="157 CuadroTexto"/>
          <p:cNvSpPr txBox="1"/>
          <p:nvPr/>
        </p:nvSpPr>
        <p:spPr>
          <a:xfrm>
            <a:off x="4653136" y="5589240"/>
            <a:ext cx="4455368" cy="11079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Emission data for air quality modeling</a:t>
            </a:r>
          </a:p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CALIOPE (</a:t>
            </a:r>
            <a:r>
              <a:rPr lang="es-ES" sz="2400" b="1" dirty="0" smtClean="0">
                <a:solidFill>
                  <a:srgbClr val="002060"/>
                </a:solidFill>
                <a:hlinkClick r:id="rId3"/>
              </a:rPr>
              <a:t>http://www.bsc.es/caliope</a:t>
            </a:r>
            <a:r>
              <a:rPr lang="es-ES" sz="2400" b="1" dirty="0" smtClean="0">
                <a:solidFill>
                  <a:srgbClr val="002060"/>
                </a:solidFill>
              </a:rPr>
              <a:t>)</a:t>
            </a:r>
            <a:endParaRPr lang="en-US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9" name="12 Título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792088"/>
          </a:xfrm>
        </p:spPr>
        <p:txBody>
          <a:bodyPr/>
          <a:lstStyle/>
          <a:p>
            <a:r>
              <a:rPr lang="es-ES" sz="3600" dirty="0" smtClean="0"/>
              <a:t>Conceptual </a:t>
            </a:r>
            <a:r>
              <a:rPr lang="es-ES" sz="3600" dirty="0" err="1" smtClean="0"/>
              <a:t>framework</a:t>
            </a:r>
            <a:endParaRPr lang="es-ES" sz="3600" dirty="0"/>
          </a:p>
        </p:txBody>
      </p:sp>
      <p:sp>
        <p:nvSpPr>
          <p:cNvPr id="146" name="145 Flecha abajo"/>
          <p:cNvSpPr/>
          <p:nvPr/>
        </p:nvSpPr>
        <p:spPr>
          <a:xfrm>
            <a:off x="1979712" y="5301208"/>
            <a:ext cx="216024" cy="360040"/>
          </a:xfrm>
          <a:prstGeom prst="downArrow">
            <a:avLst/>
          </a:prstGeom>
          <a:solidFill>
            <a:srgbClr val="C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7" name="146 Flecha abajo"/>
          <p:cNvSpPr/>
          <p:nvPr/>
        </p:nvSpPr>
        <p:spPr>
          <a:xfrm>
            <a:off x="7020272" y="5301208"/>
            <a:ext cx="216024" cy="360040"/>
          </a:xfrm>
          <a:prstGeom prst="downArrow">
            <a:avLst/>
          </a:prstGeom>
          <a:solidFill>
            <a:srgbClr val="C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600" dirty="0" smtClean="0"/>
              <a:t>EMEP-DIS</a:t>
            </a:r>
            <a:endParaRPr lang="es-ES" sz="36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8604250" y="6357938"/>
            <a:ext cx="442913" cy="4127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2061378-4D88-4D7A-AE1E-4DC568188EF0}" type="slidenum">
              <a:rPr lang="es-ES" smtClean="0"/>
              <a:pPr>
                <a:defRPr/>
              </a:pPr>
              <a:t>5</a:t>
            </a:fld>
            <a:endParaRPr lang="es-ES" dirty="0"/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-1" y="928606"/>
          <a:ext cx="9144000" cy="5633952"/>
        </p:xfrm>
        <a:graphic>
          <a:graphicData uri="http://schemas.openxmlformats.org/drawingml/2006/table">
            <a:tbl>
              <a:tblPr/>
              <a:tblGrid>
                <a:gridCol w="433641"/>
                <a:gridCol w="736822"/>
                <a:gridCol w="4057159"/>
                <a:gridCol w="1958189"/>
                <a:gridCol w="1958189"/>
              </a:tblGrid>
              <a:tr h="3759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SNAP</a:t>
                      </a:r>
                      <a:endParaRPr lang="es-ES" sz="1100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3434" marR="3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TYPE OF SOURCE</a:t>
                      </a:r>
                      <a:endParaRPr lang="es-ES" sz="1100" b="1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3434" marR="3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SPATIAL</a:t>
                      </a:r>
                      <a:r>
                        <a:rPr lang="es-ES" sz="1100" b="1" baseline="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 SURROGATES</a:t>
                      </a:r>
                      <a:endParaRPr lang="es-ES" sz="1100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3434" marR="3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SOURCES</a:t>
                      </a:r>
                      <a:endParaRPr lang="es-ES" sz="1100" b="1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3434" marR="3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TEMPORAL</a:t>
                      </a:r>
                      <a:r>
                        <a:rPr lang="es-ES" sz="1100" b="1" baseline="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 SURROGATES</a:t>
                      </a:r>
                      <a:endParaRPr lang="es-ES" sz="1100" b="1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3434" marR="3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3821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01</a:t>
                      </a:r>
                      <a:endParaRPr lang="es-ES" sz="1100" dirty="0">
                        <a:solidFill>
                          <a:srgbClr val="00000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3434" marR="3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es-ES" sz="11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Point</a:t>
                      </a:r>
                      <a:endParaRPr lang="es-ES" sz="1100" dirty="0">
                        <a:solidFill>
                          <a:srgbClr val="00000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3434" marR="3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lang="es-ES" sz="11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E-PRTR </a:t>
                      </a:r>
                      <a:r>
                        <a:rPr lang="es-ES" sz="1100" dirty="0" err="1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facilities</a:t>
                      </a:r>
                      <a:r>
                        <a:rPr lang="es-ES" sz="1100" baseline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es-ES" sz="1100" baseline="0" dirty="0" err="1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related</a:t>
                      </a:r>
                      <a:r>
                        <a:rPr lang="es-ES" sz="1100" baseline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es-ES" sz="1100" baseline="0" dirty="0" err="1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to</a:t>
                      </a:r>
                      <a:r>
                        <a:rPr lang="es-ES" sz="1100" baseline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 SNAP01 </a:t>
                      </a:r>
                      <a:r>
                        <a:rPr lang="es-ES" sz="1100" b="1" baseline="300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(*)</a:t>
                      </a:r>
                      <a:endParaRPr lang="es-ES" sz="1100" b="1" dirty="0">
                        <a:solidFill>
                          <a:srgbClr val="000000"/>
                        </a:solidFill>
                        <a:latin typeface="+mn-lt"/>
                        <a:ea typeface="Times New Roman"/>
                      </a:endParaRPr>
                    </a:p>
                    <a:p>
                      <a:pPr marL="342900" lvl="0" indent="-34290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lang="es-ES" sz="11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Industrial</a:t>
                      </a:r>
                      <a:r>
                        <a:rPr lang="es-ES" sz="1100" baseline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es-ES" sz="1100" baseline="0" dirty="0" err="1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land</a:t>
                      </a:r>
                      <a:r>
                        <a:rPr lang="es-ES" sz="1100" baseline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 use (</a:t>
                      </a:r>
                      <a:r>
                        <a:rPr lang="es-ES" sz="1100" baseline="0" dirty="0" err="1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Code</a:t>
                      </a:r>
                      <a:r>
                        <a:rPr lang="es-ES" sz="1100" baseline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 121)</a:t>
                      </a:r>
                      <a:endParaRPr lang="es-ES" sz="1100" dirty="0">
                        <a:solidFill>
                          <a:srgbClr val="00000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3434" marR="3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lang="es-ES" sz="11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E-PRTR v 3.2</a:t>
                      </a:r>
                      <a:endParaRPr lang="es-ES" sz="1100" baseline="0" dirty="0" smtClean="0">
                        <a:solidFill>
                          <a:srgbClr val="000000"/>
                        </a:solidFill>
                        <a:latin typeface="+mn-lt"/>
                        <a:ea typeface="Times New Roman"/>
                      </a:endParaRPr>
                    </a:p>
                    <a:p>
                      <a:pPr marL="342900" lvl="0" indent="-34290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lang="es-ES" sz="1100" baseline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CLC 2000/2006 v15 </a:t>
                      </a:r>
                      <a:r>
                        <a:rPr lang="es-ES" sz="1100" b="1" baseline="300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(**)</a:t>
                      </a:r>
                      <a:endParaRPr lang="es-ES" sz="1100" b="1" dirty="0">
                        <a:solidFill>
                          <a:srgbClr val="00000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3434" marR="3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1"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lang="es-ES" sz="1100" b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MONTHLY and WEEKLY </a:t>
                      </a:r>
                      <a:r>
                        <a:rPr lang="es-ES" sz="1100" b="1" dirty="0" err="1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profiles</a:t>
                      </a:r>
                      <a:r>
                        <a:rPr lang="es-ES" sz="1100" b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es-ES" sz="1100" b="1" dirty="0" err="1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by</a:t>
                      </a:r>
                      <a:r>
                        <a:rPr lang="es-ES" sz="1100" b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 country</a:t>
                      </a:r>
                      <a:r>
                        <a:rPr lang="es-ES" sz="1100" b="1" baseline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 and SNAP sector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  <a:defRPr/>
                      </a:pPr>
                      <a:r>
                        <a:rPr lang="es-ES" sz="1100" b="0" baseline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(</a:t>
                      </a:r>
                      <a:r>
                        <a:rPr lang="en-US" sz="1100" b="0" baseline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reported by IER as part of the GENEMIS project)</a:t>
                      </a:r>
                      <a:endParaRPr lang="es-ES" sz="1100" b="0" baseline="0" dirty="0" smtClean="0">
                        <a:solidFill>
                          <a:srgbClr val="000000"/>
                        </a:solidFill>
                        <a:latin typeface="+mn-lt"/>
                        <a:ea typeface="Times New Roman"/>
                      </a:endParaRPr>
                    </a:p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  <a:tabLst>
                          <a:tab pos="228600" algn="l"/>
                        </a:tabLst>
                      </a:pPr>
                      <a:endParaRPr lang="es-ES" sz="1100" b="1" baseline="0" dirty="0" smtClean="0">
                        <a:solidFill>
                          <a:srgbClr val="000000"/>
                        </a:solidFill>
                        <a:latin typeface="+mn-lt"/>
                        <a:ea typeface="Times New Roman"/>
                      </a:endParaRPr>
                    </a:p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  <a:tabLst>
                          <a:tab pos="228600" algn="l"/>
                        </a:tabLst>
                      </a:pPr>
                      <a:endParaRPr lang="es-ES" sz="1100" b="1" baseline="0" dirty="0" smtClean="0">
                        <a:solidFill>
                          <a:srgbClr val="000000"/>
                        </a:solidFill>
                        <a:latin typeface="+mn-lt"/>
                        <a:ea typeface="Times New Roman"/>
                      </a:endParaRPr>
                    </a:p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  <a:tabLst>
                          <a:tab pos="228600" algn="l"/>
                        </a:tabLst>
                      </a:pPr>
                      <a:endParaRPr lang="es-ES" sz="1100" b="1" baseline="0" dirty="0" smtClean="0">
                        <a:solidFill>
                          <a:srgbClr val="000000"/>
                        </a:solidFill>
                        <a:latin typeface="+mn-lt"/>
                        <a:ea typeface="Times New Roman"/>
                      </a:endParaRPr>
                    </a:p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  <a:tabLst>
                          <a:tab pos="228600" algn="l"/>
                        </a:tabLst>
                      </a:pPr>
                      <a:endParaRPr lang="es-ES" sz="1100" b="1" baseline="0" dirty="0" smtClean="0">
                        <a:solidFill>
                          <a:srgbClr val="000000"/>
                        </a:solidFill>
                        <a:latin typeface="+mn-lt"/>
                        <a:ea typeface="Times New Roman"/>
                      </a:endParaRPr>
                    </a:p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  <a:tabLst>
                          <a:tab pos="228600" algn="l"/>
                        </a:tabLst>
                      </a:pPr>
                      <a:endParaRPr lang="es-ES" sz="1100" b="1" baseline="0" dirty="0" smtClean="0">
                        <a:solidFill>
                          <a:srgbClr val="000000"/>
                        </a:solidFill>
                        <a:latin typeface="+mn-lt"/>
                        <a:ea typeface="Times New Roman"/>
                      </a:endParaRPr>
                    </a:p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  <a:tabLst>
                          <a:tab pos="228600" algn="l"/>
                        </a:tabLst>
                      </a:pPr>
                      <a:endParaRPr lang="es-ES" sz="1100" b="1" baseline="0" dirty="0" smtClean="0">
                        <a:solidFill>
                          <a:srgbClr val="000000"/>
                        </a:solidFill>
                        <a:latin typeface="+mn-lt"/>
                        <a:ea typeface="Times New Roman"/>
                      </a:endParaRPr>
                    </a:p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lang="es-ES" sz="1100" b="1" baseline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HOURLY </a:t>
                      </a:r>
                      <a:r>
                        <a:rPr lang="es-ES" sz="1100" b="1" baseline="0" dirty="0" err="1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profiles</a:t>
                      </a:r>
                      <a:r>
                        <a:rPr lang="es-ES" sz="1100" b="1" baseline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es-ES" sz="1100" b="1" baseline="0" dirty="0" err="1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by</a:t>
                      </a:r>
                      <a:r>
                        <a:rPr lang="es-ES" sz="1100" b="1" baseline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 SNAP sector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  <a:defRPr/>
                      </a:pPr>
                      <a:r>
                        <a:rPr lang="es-ES" sz="1100" b="0" baseline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(</a:t>
                      </a:r>
                      <a:r>
                        <a:rPr lang="en-US" sz="1100" b="0" baseline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reported by TNO-MEP for TROTREP/POET)</a:t>
                      </a:r>
                      <a:endParaRPr lang="es-ES" sz="1100" b="0" dirty="0">
                        <a:solidFill>
                          <a:srgbClr val="00000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3434" marR="3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46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02</a:t>
                      </a:r>
                      <a:endParaRPr lang="es-ES" sz="1100" dirty="0">
                        <a:solidFill>
                          <a:srgbClr val="00000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3434" marR="3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s-ES" sz="1100" dirty="0" err="1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Area</a:t>
                      </a:r>
                      <a:endParaRPr lang="es-ES" sz="1100" dirty="0">
                        <a:solidFill>
                          <a:srgbClr val="00000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3434" marR="3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s-ES" sz="1100" dirty="0" err="1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Urban</a:t>
                      </a:r>
                      <a:r>
                        <a:rPr lang="es-ES" sz="11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/industrial </a:t>
                      </a:r>
                      <a:r>
                        <a:rPr lang="es-ES" sz="1100" dirty="0" err="1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land</a:t>
                      </a:r>
                      <a:r>
                        <a:rPr lang="es-ES" sz="11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 uses (</a:t>
                      </a:r>
                      <a:r>
                        <a:rPr lang="es-ES" sz="1100" dirty="0" err="1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Codes</a:t>
                      </a:r>
                      <a:r>
                        <a:rPr lang="es-ES" sz="1100" baseline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 111, 112, 121, 123 &amp; 124)</a:t>
                      </a:r>
                      <a:endParaRPr lang="es-ES" sz="1100" dirty="0">
                        <a:solidFill>
                          <a:srgbClr val="00000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3434" marR="3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1764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s-ES" sz="11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 CLC 2000/2006 v15 </a:t>
                      </a:r>
                      <a:r>
                        <a:rPr lang="es-ES" sz="1100" b="1" baseline="300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(**)</a:t>
                      </a:r>
                      <a:endParaRPr lang="es-ES" sz="1100" dirty="0" smtClean="0">
                        <a:solidFill>
                          <a:srgbClr val="00000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3434" marR="3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41764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s-ES" sz="1100" dirty="0" smtClean="0">
                        <a:solidFill>
                          <a:srgbClr val="00000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3434" marR="3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61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03</a:t>
                      </a:r>
                      <a:endParaRPr lang="es-ES" sz="1100" dirty="0">
                        <a:solidFill>
                          <a:srgbClr val="00000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3434" marR="3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es-ES" sz="11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Point</a:t>
                      </a:r>
                      <a:endParaRPr lang="es-ES" sz="1100" dirty="0">
                        <a:solidFill>
                          <a:srgbClr val="00000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3434" marR="3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lang="es-ES" sz="11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E-PRTR </a:t>
                      </a:r>
                      <a:r>
                        <a:rPr lang="es-ES" sz="1100" dirty="0" err="1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facilities</a:t>
                      </a:r>
                      <a:r>
                        <a:rPr lang="es-ES" sz="1100" baseline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es-ES" sz="1100" baseline="0" dirty="0" err="1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related</a:t>
                      </a:r>
                      <a:r>
                        <a:rPr lang="es-ES" sz="1100" baseline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es-ES" sz="1100" baseline="0" dirty="0" err="1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to</a:t>
                      </a:r>
                      <a:r>
                        <a:rPr lang="es-ES" sz="1100" baseline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 SNAP03 </a:t>
                      </a:r>
                      <a:r>
                        <a:rPr lang="es-ES" sz="1100" b="1" baseline="300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(*)</a:t>
                      </a:r>
                      <a:endParaRPr lang="es-ES" sz="1100" dirty="0" smtClean="0">
                        <a:solidFill>
                          <a:srgbClr val="000000"/>
                        </a:solidFill>
                        <a:latin typeface="+mn-lt"/>
                        <a:ea typeface="Times New Roman"/>
                      </a:endParaRPr>
                    </a:p>
                    <a:p>
                      <a:pPr marL="342900" lvl="0" indent="-34290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lang="es-ES" sz="11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Industrial</a:t>
                      </a:r>
                      <a:r>
                        <a:rPr lang="es-ES" sz="1100" baseline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es-ES" sz="1100" baseline="0" dirty="0" err="1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land</a:t>
                      </a:r>
                      <a:r>
                        <a:rPr lang="es-ES" sz="1100" baseline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 use (</a:t>
                      </a:r>
                      <a:r>
                        <a:rPr lang="es-ES" sz="1100" baseline="0" dirty="0" err="1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Code</a:t>
                      </a:r>
                      <a:r>
                        <a:rPr lang="es-ES" sz="1100" baseline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 121)</a:t>
                      </a:r>
                      <a:endParaRPr lang="es-ES" sz="1100" dirty="0">
                        <a:solidFill>
                          <a:srgbClr val="00000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3434" marR="3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lang="es-ES" sz="11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E-PRTR v 3.2</a:t>
                      </a:r>
                      <a:endParaRPr lang="es-ES" sz="1100" baseline="0" dirty="0" smtClean="0">
                        <a:solidFill>
                          <a:srgbClr val="000000"/>
                        </a:solidFill>
                        <a:latin typeface="+mn-lt"/>
                        <a:ea typeface="Times New Roman"/>
                      </a:endParaRPr>
                    </a:p>
                    <a:p>
                      <a:pPr marL="342900" marR="0" lvl="0" indent="-342900" algn="ctr" defTabSz="41764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>
                          <a:tab pos="228600" algn="l"/>
                        </a:tabLst>
                        <a:defRPr/>
                      </a:pPr>
                      <a:r>
                        <a:rPr lang="es-ES" sz="1100" baseline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CLC 2006 v15 </a:t>
                      </a:r>
                      <a:r>
                        <a:rPr lang="es-ES" sz="1100" b="1" baseline="300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(**)</a:t>
                      </a:r>
                      <a:endParaRPr lang="es-ES" sz="1100" dirty="0" smtClean="0">
                        <a:solidFill>
                          <a:srgbClr val="00000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3434" marR="3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342900" marR="0" lvl="0" indent="-342900" algn="l" defTabSz="41764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>
                          <a:tab pos="228600" algn="l"/>
                        </a:tabLst>
                        <a:defRPr/>
                      </a:pPr>
                      <a:endParaRPr lang="es-ES" sz="1100" dirty="0" smtClean="0">
                        <a:solidFill>
                          <a:srgbClr val="00000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3434" marR="3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13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04</a:t>
                      </a:r>
                      <a:endParaRPr lang="es-ES" sz="1100" dirty="0">
                        <a:solidFill>
                          <a:srgbClr val="00000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3434" marR="3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es-ES" sz="11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Point</a:t>
                      </a:r>
                      <a:endParaRPr lang="es-ES" sz="1100" dirty="0">
                        <a:solidFill>
                          <a:srgbClr val="00000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3434" marR="3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lang="es-ES" sz="11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E-PRTR </a:t>
                      </a:r>
                      <a:r>
                        <a:rPr lang="es-ES" sz="1100" dirty="0" err="1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facilities</a:t>
                      </a:r>
                      <a:r>
                        <a:rPr lang="es-ES" sz="1100" baseline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es-ES" sz="1100" baseline="0" dirty="0" err="1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related</a:t>
                      </a:r>
                      <a:r>
                        <a:rPr lang="es-ES" sz="1100" baseline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es-ES" sz="1100" baseline="0" dirty="0" err="1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to</a:t>
                      </a:r>
                      <a:r>
                        <a:rPr lang="es-ES" sz="1100" baseline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 SNAP04 </a:t>
                      </a:r>
                      <a:r>
                        <a:rPr lang="es-ES" sz="1100" b="1" baseline="300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(*)</a:t>
                      </a:r>
                      <a:endParaRPr lang="es-ES" sz="1100" dirty="0" smtClean="0">
                        <a:solidFill>
                          <a:srgbClr val="000000"/>
                        </a:solidFill>
                        <a:latin typeface="+mn-lt"/>
                        <a:ea typeface="Times New Roman"/>
                      </a:endParaRPr>
                    </a:p>
                    <a:p>
                      <a:pPr marL="342900" lvl="0" indent="-34290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lang="es-ES" sz="11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Industrial</a:t>
                      </a:r>
                      <a:r>
                        <a:rPr lang="es-ES" sz="1100" baseline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es-ES" sz="1100" baseline="0" dirty="0" err="1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land</a:t>
                      </a:r>
                      <a:r>
                        <a:rPr lang="es-ES" sz="1100" baseline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 use (</a:t>
                      </a:r>
                      <a:r>
                        <a:rPr lang="es-ES" sz="1100" baseline="0" dirty="0" err="1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Code</a:t>
                      </a:r>
                      <a:r>
                        <a:rPr lang="es-ES" sz="1100" baseline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 121)</a:t>
                      </a:r>
                      <a:endParaRPr lang="es-ES" sz="1100" dirty="0">
                        <a:solidFill>
                          <a:srgbClr val="00000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3434" marR="3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lang="es-ES" sz="11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E-PRTR v 3.2</a:t>
                      </a:r>
                      <a:endParaRPr lang="es-ES" sz="1100" baseline="0" dirty="0" smtClean="0">
                        <a:solidFill>
                          <a:srgbClr val="000000"/>
                        </a:solidFill>
                        <a:latin typeface="+mn-lt"/>
                        <a:ea typeface="Times New Roman"/>
                      </a:endParaRPr>
                    </a:p>
                    <a:p>
                      <a:pPr marL="342900" marR="0" lvl="0" indent="-342900" algn="ctr" defTabSz="41764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>
                          <a:tab pos="228600" algn="l"/>
                        </a:tabLst>
                        <a:defRPr/>
                      </a:pPr>
                      <a:r>
                        <a:rPr lang="es-ES" sz="1100" baseline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CLC 2000/2006 v15 </a:t>
                      </a:r>
                      <a:r>
                        <a:rPr lang="es-ES" sz="1100" b="1" baseline="300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(**)</a:t>
                      </a:r>
                      <a:endParaRPr lang="es-ES" sz="1100" dirty="0" smtClean="0">
                        <a:solidFill>
                          <a:srgbClr val="00000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3434" marR="3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342900" marR="0" lvl="0" indent="-342900" algn="l" defTabSz="41764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>
                          <a:tab pos="228600" algn="l"/>
                        </a:tabLst>
                        <a:defRPr/>
                      </a:pPr>
                      <a:endParaRPr lang="es-ES" sz="1100" dirty="0" smtClean="0">
                        <a:solidFill>
                          <a:srgbClr val="00000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3434" marR="3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97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05</a:t>
                      </a:r>
                      <a:endParaRPr lang="es-ES" sz="1100" dirty="0">
                        <a:solidFill>
                          <a:srgbClr val="00000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3434" marR="3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S" sz="11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Point</a:t>
                      </a:r>
                      <a:endParaRPr lang="es-ES" sz="1100" dirty="0">
                        <a:solidFill>
                          <a:srgbClr val="00000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3434" marR="3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41764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s-ES" sz="11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E-PRTR </a:t>
                      </a:r>
                      <a:r>
                        <a:rPr lang="es-ES" sz="1100" dirty="0" err="1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facilities</a:t>
                      </a:r>
                      <a:r>
                        <a:rPr lang="es-ES" sz="1100" baseline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es-ES" sz="1100" baseline="0" dirty="0" err="1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related</a:t>
                      </a:r>
                      <a:r>
                        <a:rPr lang="es-ES" sz="1100" baseline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es-ES" sz="1100" baseline="0" dirty="0" err="1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to</a:t>
                      </a:r>
                      <a:r>
                        <a:rPr lang="es-ES" sz="1100" baseline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 SNAP05 </a:t>
                      </a:r>
                      <a:r>
                        <a:rPr lang="es-ES" sz="1100" b="1" baseline="300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(*)</a:t>
                      </a:r>
                      <a:endParaRPr lang="es-ES" sz="1100" dirty="0" smtClean="0">
                        <a:solidFill>
                          <a:srgbClr val="000000"/>
                        </a:solidFill>
                        <a:latin typeface="+mn-lt"/>
                        <a:ea typeface="Times New Roman"/>
                      </a:endParaRPr>
                    </a:p>
                    <a:p>
                      <a:pPr marL="342900" lvl="0" indent="-34290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ES" sz="1100" dirty="0" err="1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Ports</a:t>
                      </a:r>
                      <a:r>
                        <a:rPr lang="es-ES" sz="11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 &amp;</a:t>
                      </a:r>
                      <a:r>
                        <a:rPr lang="es-ES" sz="1100" baseline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es-ES" sz="1100" baseline="0" dirty="0" err="1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Airports</a:t>
                      </a:r>
                      <a:endParaRPr lang="es-ES" sz="1100" dirty="0">
                        <a:solidFill>
                          <a:srgbClr val="000000"/>
                        </a:solidFill>
                        <a:latin typeface="+mn-lt"/>
                        <a:ea typeface="Times New Roman"/>
                      </a:endParaRPr>
                    </a:p>
                    <a:p>
                      <a:pPr marL="342900" lvl="0" indent="-34290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ES" sz="1100" dirty="0" err="1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Service</a:t>
                      </a:r>
                      <a:r>
                        <a:rPr lang="es-ES" sz="11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es-ES" sz="1100" dirty="0" err="1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Stations</a:t>
                      </a:r>
                      <a:endParaRPr lang="es-ES" sz="1100" dirty="0">
                        <a:solidFill>
                          <a:srgbClr val="000000"/>
                        </a:solidFill>
                        <a:latin typeface="+mn-lt"/>
                        <a:ea typeface="Times New Roman"/>
                      </a:endParaRPr>
                    </a:p>
                    <a:p>
                      <a:pPr marL="342900" lvl="0" indent="-34290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lang="es-ES" sz="11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Industrial</a:t>
                      </a:r>
                      <a:r>
                        <a:rPr lang="es-ES" sz="1100" baseline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es-ES" sz="1100" baseline="0" dirty="0" err="1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land</a:t>
                      </a:r>
                      <a:r>
                        <a:rPr lang="es-ES" sz="1100" baseline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 use (</a:t>
                      </a:r>
                      <a:r>
                        <a:rPr lang="es-ES" sz="1100" baseline="0" dirty="0" err="1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Code</a:t>
                      </a:r>
                      <a:r>
                        <a:rPr lang="es-ES" sz="1100" baseline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 121)</a:t>
                      </a:r>
                      <a:endParaRPr lang="es-ES" sz="1100" dirty="0">
                        <a:solidFill>
                          <a:srgbClr val="00000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3434" marR="3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lang="es-ES" sz="11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E-PRTR v 3.2</a:t>
                      </a:r>
                      <a:endParaRPr lang="es-ES" sz="1100" baseline="0" dirty="0" smtClean="0">
                        <a:solidFill>
                          <a:srgbClr val="000000"/>
                        </a:solidFill>
                        <a:latin typeface="+mn-lt"/>
                        <a:ea typeface="Times New Roman"/>
                      </a:endParaRPr>
                    </a:p>
                    <a:p>
                      <a:pPr marL="342900" lvl="0" indent="-34290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lang="es-ES" sz="1100" baseline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GISCO data</a:t>
                      </a:r>
                    </a:p>
                    <a:p>
                      <a:pPr marL="342900" lvl="0" indent="-34290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lang="es-ES" sz="11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Tele Atlas ® </a:t>
                      </a:r>
                      <a:r>
                        <a:rPr lang="es-ES" sz="1100" dirty="0" err="1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Multinet</a:t>
                      </a:r>
                      <a:r>
                        <a:rPr lang="es-ES" sz="11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 ® </a:t>
                      </a:r>
                      <a:r>
                        <a:rPr lang="es-ES" sz="1100" baseline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2011</a:t>
                      </a:r>
                    </a:p>
                    <a:p>
                      <a:pPr marL="342900" marR="0" lvl="0" indent="-342900" algn="ctr" defTabSz="41764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>
                          <a:tab pos="228600" algn="l"/>
                        </a:tabLst>
                        <a:defRPr/>
                      </a:pPr>
                      <a:r>
                        <a:rPr lang="es-ES" sz="1100" baseline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CLC 2000/2006 v15 </a:t>
                      </a:r>
                      <a:r>
                        <a:rPr lang="es-ES" sz="1100" b="1" baseline="300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(**)</a:t>
                      </a:r>
                      <a:endParaRPr lang="es-ES" sz="1100" dirty="0" smtClean="0">
                        <a:solidFill>
                          <a:srgbClr val="00000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3434" marR="3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342900" marR="0" lvl="0" indent="-342900" algn="l" defTabSz="41764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>
                          <a:tab pos="228600" algn="l"/>
                        </a:tabLst>
                        <a:defRPr/>
                      </a:pPr>
                      <a:endParaRPr lang="es-ES" sz="1100" dirty="0" smtClean="0">
                        <a:solidFill>
                          <a:srgbClr val="00000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3434" marR="3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4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06</a:t>
                      </a:r>
                      <a:endParaRPr lang="es-ES" sz="1100" dirty="0">
                        <a:solidFill>
                          <a:srgbClr val="00000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3434" marR="3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S" sz="1100" dirty="0" err="1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Area</a:t>
                      </a:r>
                      <a:endParaRPr lang="es-ES" sz="1100" dirty="0">
                        <a:solidFill>
                          <a:srgbClr val="00000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3434" marR="3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s-ES" sz="11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es-ES" sz="1100" dirty="0" err="1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Urban</a:t>
                      </a:r>
                      <a:r>
                        <a:rPr lang="es-ES" sz="11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/industrial/</a:t>
                      </a:r>
                      <a:r>
                        <a:rPr lang="es-ES" sz="1100" dirty="0" err="1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construction</a:t>
                      </a:r>
                      <a:r>
                        <a:rPr lang="es-ES" sz="1100" baseline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es-ES" sz="1100" baseline="0" dirty="0" err="1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land</a:t>
                      </a:r>
                      <a:r>
                        <a:rPr lang="es-ES" sz="1100" baseline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 uses (</a:t>
                      </a:r>
                      <a:r>
                        <a:rPr lang="es-ES" sz="1100" baseline="0" dirty="0" err="1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Codes</a:t>
                      </a:r>
                      <a:r>
                        <a:rPr lang="es-ES" sz="1100" baseline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 111, 112, 121 &amp; 133)</a:t>
                      </a:r>
                      <a:endParaRPr lang="es-ES" sz="1100" dirty="0">
                        <a:solidFill>
                          <a:srgbClr val="00000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3434" marR="3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s-ES" sz="11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 CLC 2000/2006 v15 </a:t>
                      </a:r>
                      <a:r>
                        <a:rPr lang="es-ES" sz="1100" b="1" baseline="300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(**)</a:t>
                      </a:r>
                      <a:endParaRPr lang="es-ES" sz="1100" dirty="0" smtClean="0">
                        <a:solidFill>
                          <a:srgbClr val="00000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3434" marR="3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s-ES" sz="1100" dirty="0" smtClean="0">
                        <a:solidFill>
                          <a:srgbClr val="00000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3434" marR="3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493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07</a:t>
                      </a:r>
                      <a:endParaRPr lang="es-ES" sz="1100" dirty="0">
                        <a:solidFill>
                          <a:srgbClr val="00000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3434" marR="3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S" sz="11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Line</a:t>
                      </a:r>
                      <a:endParaRPr lang="es-ES" sz="1100" dirty="0">
                        <a:solidFill>
                          <a:srgbClr val="00000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3434" marR="3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s-ES" sz="11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es-ES" sz="1100" dirty="0" err="1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Stretch</a:t>
                      </a:r>
                      <a:r>
                        <a:rPr lang="es-ES" sz="11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es-ES" sz="1100" dirty="0" err="1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roads</a:t>
                      </a:r>
                      <a:r>
                        <a:rPr lang="es-ES" sz="1100" baseline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es-ES" sz="1100" dirty="0" err="1" smtClean="0">
                          <a:solidFill>
                            <a:srgbClr val="000000"/>
                          </a:solidFill>
                        </a:rPr>
                        <a:t>discriminated</a:t>
                      </a:r>
                      <a:r>
                        <a:rPr lang="es-ES" sz="110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s-ES" sz="1100" dirty="0" err="1" smtClean="0">
                          <a:solidFill>
                            <a:srgbClr val="000000"/>
                          </a:solidFill>
                        </a:rPr>
                        <a:t>by</a:t>
                      </a:r>
                      <a:r>
                        <a:rPr lang="es-ES" sz="110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s-ES" sz="1100" dirty="0" err="1" smtClean="0">
                          <a:solidFill>
                            <a:srgbClr val="000000"/>
                          </a:solidFill>
                        </a:rPr>
                        <a:t>type</a:t>
                      </a:r>
                      <a:r>
                        <a:rPr lang="es-ES" sz="1100" dirty="0" smtClean="0">
                          <a:solidFill>
                            <a:srgbClr val="000000"/>
                          </a:solidFill>
                        </a:rPr>
                        <a:t> of </a:t>
                      </a:r>
                      <a:r>
                        <a:rPr lang="es-ES" sz="1100" dirty="0" err="1" smtClean="0">
                          <a:solidFill>
                            <a:srgbClr val="000000"/>
                          </a:solidFill>
                        </a:rPr>
                        <a:t>road</a:t>
                      </a:r>
                      <a:r>
                        <a:rPr lang="es-ES" sz="1100" dirty="0" smtClean="0">
                          <a:solidFill>
                            <a:srgbClr val="000000"/>
                          </a:solidFill>
                        </a:rPr>
                        <a:t> (6</a:t>
                      </a:r>
                      <a:r>
                        <a:rPr lang="es-ES" sz="1100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s-ES" sz="1100" baseline="0" dirty="0" err="1" smtClean="0">
                          <a:solidFill>
                            <a:srgbClr val="000000"/>
                          </a:solidFill>
                        </a:rPr>
                        <a:t>types</a:t>
                      </a:r>
                      <a:r>
                        <a:rPr lang="es-ES" sz="110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s-ES" sz="1100" dirty="0" err="1" smtClean="0">
                          <a:solidFill>
                            <a:srgbClr val="000000"/>
                          </a:solidFill>
                        </a:rPr>
                        <a:t>from</a:t>
                      </a:r>
                      <a:r>
                        <a:rPr lang="es-ES" sz="110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s-ES" sz="1100" dirty="0" err="1" smtClean="0">
                          <a:solidFill>
                            <a:srgbClr val="000000"/>
                          </a:solidFill>
                        </a:rPr>
                        <a:t>motorways</a:t>
                      </a:r>
                      <a:r>
                        <a:rPr lang="es-ES" sz="110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s-ES" sz="1100" dirty="0" err="1" smtClean="0">
                          <a:solidFill>
                            <a:srgbClr val="000000"/>
                          </a:solidFill>
                        </a:rPr>
                        <a:t>to</a:t>
                      </a:r>
                      <a:r>
                        <a:rPr lang="es-ES" sz="1100" dirty="0" smtClean="0">
                          <a:solidFill>
                            <a:srgbClr val="000000"/>
                          </a:solidFill>
                        </a:rPr>
                        <a:t> local </a:t>
                      </a:r>
                      <a:r>
                        <a:rPr lang="es-ES" sz="1100" dirty="0" err="1" smtClean="0">
                          <a:solidFill>
                            <a:srgbClr val="000000"/>
                          </a:solidFill>
                        </a:rPr>
                        <a:t>roads</a:t>
                      </a:r>
                      <a:r>
                        <a:rPr lang="es-ES" sz="1100" dirty="0" smtClean="0">
                          <a:solidFill>
                            <a:srgbClr val="000000"/>
                          </a:solidFill>
                        </a:rPr>
                        <a:t>).</a:t>
                      </a:r>
                      <a:r>
                        <a:rPr lang="es-ES" sz="1100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s-ES" sz="1100" baseline="0" dirty="0" err="1" smtClean="0">
                          <a:solidFill>
                            <a:srgbClr val="000000"/>
                          </a:solidFill>
                        </a:rPr>
                        <a:t>W</a:t>
                      </a:r>
                      <a:r>
                        <a:rPr lang="es-ES" sz="1100" dirty="0" err="1" smtClean="0">
                          <a:solidFill>
                            <a:srgbClr val="000000"/>
                          </a:solidFill>
                        </a:rPr>
                        <a:t>eight</a:t>
                      </a:r>
                      <a:r>
                        <a:rPr lang="es-ES" sz="110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s-ES" sz="1100" dirty="0" err="1" smtClean="0">
                          <a:solidFill>
                            <a:srgbClr val="000000"/>
                          </a:solidFill>
                        </a:rPr>
                        <a:t>factors</a:t>
                      </a:r>
                      <a:r>
                        <a:rPr lang="es-ES" sz="110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s-ES" sz="1100" dirty="0" err="1" smtClean="0">
                          <a:solidFill>
                            <a:srgbClr val="000000"/>
                          </a:solidFill>
                        </a:rPr>
                        <a:t>assigned</a:t>
                      </a:r>
                      <a:r>
                        <a:rPr lang="es-ES" sz="110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s-ES" sz="1100" dirty="0" err="1" smtClean="0">
                          <a:solidFill>
                            <a:srgbClr val="000000"/>
                          </a:solidFill>
                        </a:rPr>
                        <a:t>to</a:t>
                      </a:r>
                      <a:r>
                        <a:rPr lang="es-ES" sz="110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s-ES" sz="1100" dirty="0" err="1" smtClean="0">
                          <a:solidFill>
                            <a:srgbClr val="000000"/>
                          </a:solidFill>
                        </a:rPr>
                        <a:t>each</a:t>
                      </a:r>
                      <a:r>
                        <a:rPr lang="es-ES" sz="110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s-ES" sz="1100" dirty="0" err="1" smtClean="0">
                          <a:solidFill>
                            <a:srgbClr val="000000"/>
                          </a:solidFill>
                        </a:rPr>
                        <a:t>type</a:t>
                      </a:r>
                      <a:r>
                        <a:rPr lang="es-ES" sz="1100" dirty="0" smtClean="0">
                          <a:solidFill>
                            <a:srgbClr val="000000"/>
                          </a:solidFill>
                        </a:rPr>
                        <a:t> of </a:t>
                      </a:r>
                      <a:r>
                        <a:rPr lang="es-ES" sz="1100" dirty="0" err="1" smtClean="0">
                          <a:solidFill>
                            <a:srgbClr val="000000"/>
                          </a:solidFill>
                        </a:rPr>
                        <a:t>road</a:t>
                      </a:r>
                      <a:endParaRPr lang="es-ES" sz="1100" dirty="0">
                        <a:solidFill>
                          <a:srgbClr val="00000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3434" marR="3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s-ES" sz="11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 Tele Atlas ® </a:t>
                      </a:r>
                      <a:r>
                        <a:rPr lang="es-ES" sz="1100" dirty="0" err="1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Multinet</a:t>
                      </a:r>
                      <a:r>
                        <a:rPr lang="es-ES" sz="11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 ® </a:t>
                      </a:r>
                      <a:r>
                        <a:rPr lang="es-ES" sz="1100" baseline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2011</a:t>
                      </a:r>
                      <a:endParaRPr lang="es-ES" sz="1100" dirty="0">
                        <a:solidFill>
                          <a:srgbClr val="00000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3434" marR="3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endParaRPr lang="es-ES" sz="1100" dirty="0">
                        <a:solidFill>
                          <a:srgbClr val="00000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3434" marR="3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959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08</a:t>
                      </a:r>
                      <a:endParaRPr lang="es-ES" sz="1100" dirty="0">
                        <a:solidFill>
                          <a:srgbClr val="00000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3434" marR="3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S" sz="1100" dirty="0" err="1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Area</a:t>
                      </a:r>
                      <a:endParaRPr lang="es-ES" sz="1100" dirty="0">
                        <a:solidFill>
                          <a:srgbClr val="00000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3434" marR="3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ES" sz="11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Port/</a:t>
                      </a:r>
                      <a:r>
                        <a:rPr lang="es-ES" sz="1100" dirty="0" err="1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Airport</a:t>
                      </a:r>
                      <a:r>
                        <a:rPr lang="es-ES" sz="11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es-ES" sz="1100" dirty="0" err="1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land</a:t>
                      </a:r>
                      <a:r>
                        <a:rPr lang="es-ES" sz="11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 uses (</a:t>
                      </a:r>
                      <a:r>
                        <a:rPr lang="es-ES" sz="1100" dirty="0" err="1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Codes</a:t>
                      </a:r>
                      <a:r>
                        <a:rPr lang="es-ES" sz="11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 123 &amp; 124)</a:t>
                      </a:r>
                      <a:endParaRPr lang="es-ES" sz="1100" dirty="0">
                        <a:solidFill>
                          <a:srgbClr val="000000"/>
                        </a:solidFill>
                        <a:latin typeface="+mn-lt"/>
                        <a:ea typeface="Times New Roman"/>
                      </a:endParaRPr>
                    </a:p>
                    <a:p>
                      <a:pPr marL="342900" lvl="0" indent="-34290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ES" sz="11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Industrial/</a:t>
                      </a:r>
                      <a:r>
                        <a:rPr lang="es-ES" sz="1100" dirty="0" err="1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agricultural</a:t>
                      </a:r>
                      <a:r>
                        <a:rPr lang="es-ES" sz="11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es-ES" sz="1100" dirty="0" err="1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land</a:t>
                      </a:r>
                      <a:r>
                        <a:rPr lang="es-ES" sz="11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 uses (</a:t>
                      </a:r>
                      <a:r>
                        <a:rPr lang="es-ES" sz="1100" dirty="0" err="1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Codes</a:t>
                      </a:r>
                      <a:r>
                        <a:rPr lang="es-ES" sz="11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 121, 122, 241,242 &amp; 243)</a:t>
                      </a:r>
                      <a:endParaRPr lang="es-ES" sz="1100" dirty="0">
                        <a:solidFill>
                          <a:srgbClr val="00000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3434" marR="3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s-E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+mn-cs"/>
                        </a:rPr>
                        <a:t> CLC 2000/2006 v15 </a:t>
                      </a:r>
                      <a:r>
                        <a:rPr lang="es-ES" sz="1100" b="1" baseline="300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(**)</a:t>
                      </a:r>
                      <a:endParaRPr lang="es-ES" sz="1100" dirty="0" smtClean="0">
                        <a:solidFill>
                          <a:srgbClr val="00000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3434" marR="3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s-ES" sz="1100" dirty="0" smtClean="0">
                        <a:solidFill>
                          <a:srgbClr val="00000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3434" marR="3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543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S" sz="1100" dirty="0" err="1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Area</a:t>
                      </a:r>
                      <a:endParaRPr lang="es-ES" sz="1100" dirty="0">
                        <a:solidFill>
                          <a:srgbClr val="00000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3434" marR="3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s-ES" sz="1100" b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es-ES" sz="1100" b="0" dirty="0" err="1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Reallocation</a:t>
                      </a:r>
                      <a:r>
                        <a:rPr lang="es-ES" sz="11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 of EMEP SHIP</a:t>
                      </a:r>
                      <a:r>
                        <a:rPr lang="es-ES" sz="1100" b="0" baseline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es-ES" sz="1100" b="0" dirty="0" err="1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emissions</a:t>
                      </a:r>
                      <a:r>
                        <a:rPr lang="es-ES" sz="11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es-ES" sz="1100" b="0" dirty="0" err="1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considering</a:t>
                      </a:r>
                      <a:r>
                        <a:rPr lang="es-ES" sz="11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es-ES" sz="1100" b="0" dirty="0" err="1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the</a:t>
                      </a:r>
                      <a:r>
                        <a:rPr lang="es-ES" sz="11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es-ES" sz="1100" b="0" dirty="0" err="1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maritime</a:t>
                      </a:r>
                      <a:r>
                        <a:rPr lang="es-ES" sz="11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es-ES" sz="1100" b="0" dirty="0" err="1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routes</a:t>
                      </a:r>
                      <a:r>
                        <a:rPr lang="es-ES" sz="11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es-ES" sz="1100" b="0" dirty="0" err="1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given</a:t>
                      </a:r>
                      <a:r>
                        <a:rPr lang="es-ES" sz="11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es-ES" sz="1100" b="0" dirty="0" err="1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by</a:t>
                      </a:r>
                      <a:r>
                        <a:rPr lang="es-ES" sz="11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es-ES" sz="1100" b="0" dirty="0" err="1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the</a:t>
                      </a:r>
                      <a:r>
                        <a:rPr lang="es-ES" sz="11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es-ES" sz="1100" b="0" dirty="0" err="1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combination</a:t>
                      </a:r>
                      <a:r>
                        <a:rPr lang="es-ES" sz="1100" b="0" baseline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 of AMVER and ICOADS data sets</a:t>
                      </a:r>
                      <a:endParaRPr lang="es-ES" sz="1100" b="0" dirty="0">
                        <a:solidFill>
                          <a:srgbClr val="00000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3434" marR="3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s-ES" sz="11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Wang, et al. (2008)</a:t>
                      </a:r>
                      <a:endParaRPr lang="es-ES" sz="1100" dirty="0">
                        <a:solidFill>
                          <a:srgbClr val="00000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3434" marR="3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endParaRPr lang="es-ES" sz="1100" dirty="0">
                        <a:solidFill>
                          <a:srgbClr val="00000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3434" marR="3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09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09</a:t>
                      </a:r>
                      <a:endParaRPr lang="es-ES" sz="1100" dirty="0">
                        <a:solidFill>
                          <a:srgbClr val="00000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3434" marR="3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es-ES" sz="11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Point</a:t>
                      </a:r>
                      <a:endParaRPr lang="es-ES" sz="1100" dirty="0">
                        <a:solidFill>
                          <a:srgbClr val="00000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3434" marR="3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lang="es-ES" sz="11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E-PRTR </a:t>
                      </a:r>
                      <a:r>
                        <a:rPr lang="es-ES" sz="1100" dirty="0" err="1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facilities</a:t>
                      </a:r>
                      <a:r>
                        <a:rPr lang="es-ES" sz="1100" baseline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es-ES" sz="1100" baseline="0" dirty="0" err="1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related</a:t>
                      </a:r>
                      <a:r>
                        <a:rPr lang="es-ES" sz="1100" baseline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es-ES" sz="1100" baseline="0" dirty="0" err="1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to</a:t>
                      </a:r>
                      <a:r>
                        <a:rPr lang="es-ES" sz="1100" baseline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 SNAP09 </a:t>
                      </a:r>
                      <a:r>
                        <a:rPr lang="es-ES" sz="1100" b="1" baseline="300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(*)</a:t>
                      </a:r>
                      <a:endParaRPr lang="es-ES" sz="1100" dirty="0" smtClean="0">
                        <a:solidFill>
                          <a:srgbClr val="000000"/>
                        </a:solidFill>
                        <a:latin typeface="+mn-lt"/>
                        <a:ea typeface="Times New Roman"/>
                      </a:endParaRPr>
                    </a:p>
                    <a:p>
                      <a:pPr marL="342900" lvl="0" indent="-34290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lang="es-ES" sz="11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Industrial/</a:t>
                      </a:r>
                      <a:r>
                        <a:rPr lang="es-ES" sz="1100" dirty="0" err="1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Dump</a:t>
                      </a:r>
                      <a:r>
                        <a:rPr lang="es-ES" sz="1100" baseline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es-ES" sz="1100" baseline="0" dirty="0" err="1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land</a:t>
                      </a:r>
                      <a:r>
                        <a:rPr lang="es-ES" sz="1100" baseline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 uses (</a:t>
                      </a:r>
                      <a:r>
                        <a:rPr lang="es-ES" sz="1100" baseline="0" dirty="0" err="1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Codes</a:t>
                      </a:r>
                      <a:r>
                        <a:rPr lang="es-ES" sz="1100" baseline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 121 &amp; 132)</a:t>
                      </a:r>
                      <a:endParaRPr lang="es-ES" sz="1100" dirty="0">
                        <a:solidFill>
                          <a:srgbClr val="00000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3434" marR="3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lang="es-ES" sz="11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E-PRTR v 3.2</a:t>
                      </a:r>
                      <a:endParaRPr lang="es-ES" sz="1100" baseline="0" dirty="0" smtClean="0">
                        <a:solidFill>
                          <a:srgbClr val="000000"/>
                        </a:solidFill>
                        <a:latin typeface="+mn-lt"/>
                        <a:ea typeface="Times New Roman"/>
                      </a:endParaRPr>
                    </a:p>
                    <a:p>
                      <a:pPr marL="342900" marR="0" lvl="0" indent="-342900" algn="ctr" defTabSz="41764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>
                          <a:tab pos="228600" algn="l"/>
                        </a:tabLst>
                        <a:defRPr/>
                      </a:pPr>
                      <a:r>
                        <a:rPr lang="es-ES" sz="1100" baseline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CLC 2006 v15 </a:t>
                      </a:r>
                      <a:r>
                        <a:rPr lang="es-ES" sz="1100" b="1" baseline="300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(**)</a:t>
                      </a:r>
                      <a:endParaRPr lang="es-ES" sz="1100" dirty="0" smtClean="0">
                        <a:solidFill>
                          <a:srgbClr val="00000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3434" marR="3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342900" marR="0" lvl="0" indent="-342900" algn="l" defTabSz="41764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>
                          <a:tab pos="228600" algn="l"/>
                        </a:tabLst>
                        <a:defRPr/>
                      </a:pPr>
                      <a:endParaRPr lang="es-ES" sz="1100" dirty="0" smtClean="0">
                        <a:solidFill>
                          <a:srgbClr val="00000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3434" marR="3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35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10</a:t>
                      </a:r>
                      <a:endParaRPr lang="es-ES" sz="1100" dirty="0">
                        <a:solidFill>
                          <a:srgbClr val="00000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3434" marR="3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S" sz="1100" dirty="0" err="1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Area</a:t>
                      </a:r>
                      <a:endParaRPr lang="es-ES" sz="1100" dirty="0">
                        <a:solidFill>
                          <a:srgbClr val="00000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3434" marR="3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s-ES" sz="11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es-ES" sz="1100" dirty="0" err="1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Agricultural</a:t>
                      </a:r>
                      <a:r>
                        <a:rPr lang="es-ES" sz="11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es-ES" sz="1100" dirty="0" err="1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land</a:t>
                      </a:r>
                      <a:r>
                        <a:rPr lang="es-ES" sz="11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 uses (</a:t>
                      </a:r>
                      <a:r>
                        <a:rPr lang="es-ES" sz="1100" dirty="0" err="1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Codes</a:t>
                      </a:r>
                      <a:r>
                        <a:rPr lang="es-ES" sz="11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es-ES" sz="1100" dirty="0" err="1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from</a:t>
                      </a:r>
                      <a:r>
                        <a:rPr lang="es-ES" sz="11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 211  </a:t>
                      </a:r>
                      <a:r>
                        <a:rPr lang="es-ES" sz="1100" dirty="0" err="1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to</a:t>
                      </a:r>
                      <a:r>
                        <a:rPr lang="es-ES" sz="11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 243 )</a:t>
                      </a:r>
                      <a:endParaRPr lang="es-ES" sz="1100" dirty="0">
                        <a:solidFill>
                          <a:srgbClr val="00000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3434" marR="3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s-ES" sz="1100" baseline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 CLC 2000/2006 v15 </a:t>
                      </a:r>
                      <a:r>
                        <a:rPr lang="es-ES" sz="1100" b="1" baseline="300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(**)</a:t>
                      </a:r>
                      <a:endParaRPr lang="es-ES" sz="1100" dirty="0" smtClean="0">
                        <a:solidFill>
                          <a:srgbClr val="00000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3434" marR="3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s-ES" sz="1100" dirty="0" smtClean="0">
                        <a:solidFill>
                          <a:srgbClr val="00000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3434" marR="3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1350">
                <a:tc gridSpan="5">
                  <a:txBody>
                    <a:bodyPr/>
                    <a:lstStyle/>
                    <a:p>
                      <a:pPr marL="34290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s-ES" sz="1050" b="1" baseline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(*) A </a:t>
                      </a:r>
                      <a:r>
                        <a:rPr lang="es-ES" sz="1050" b="1" baseline="0" dirty="0" err="1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relationship</a:t>
                      </a:r>
                      <a:r>
                        <a:rPr lang="es-ES" sz="1050" b="1" baseline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es-ES" sz="1050" b="1" baseline="0" dirty="0" err="1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between</a:t>
                      </a:r>
                      <a:r>
                        <a:rPr lang="es-ES" sz="1050" b="1" baseline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 NACE and SNAP </a:t>
                      </a:r>
                      <a:r>
                        <a:rPr lang="es-ES" sz="1050" b="1" baseline="0" dirty="0" err="1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activity</a:t>
                      </a:r>
                      <a:r>
                        <a:rPr lang="es-ES" sz="1050" b="1" baseline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es-ES" sz="1050" b="1" baseline="0" dirty="0" err="1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codes</a:t>
                      </a:r>
                      <a:r>
                        <a:rPr lang="es-ES" sz="1050" b="1" baseline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 has </a:t>
                      </a:r>
                      <a:r>
                        <a:rPr lang="es-ES" sz="1050" b="1" baseline="0" dirty="0" err="1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been</a:t>
                      </a:r>
                      <a:r>
                        <a:rPr lang="es-ES" sz="1050" b="1" baseline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es-ES" sz="1050" b="1" baseline="0" dirty="0" err="1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carried</a:t>
                      </a:r>
                      <a:r>
                        <a:rPr lang="es-ES" sz="1050" b="1" baseline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es-ES" sz="1050" b="1" baseline="0" dirty="0" err="1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out</a:t>
                      </a:r>
                      <a:endParaRPr lang="es-ES" sz="1050" b="1" baseline="0" dirty="0" smtClean="0">
                        <a:solidFill>
                          <a:srgbClr val="000000"/>
                        </a:solidFill>
                        <a:latin typeface="+mn-lt"/>
                        <a:ea typeface="Times New Roman"/>
                      </a:endParaRPr>
                    </a:p>
                    <a:p>
                      <a:pPr marL="34290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s-ES" sz="1050" b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(**) CLC 2000 v</a:t>
                      </a:r>
                      <a:r>
                        <a:rPr lang="es-ES" sz="1050" b="1" baseline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 15 </a:t>
                      </a:r>
                      <a:r>
                        <a:rPr lang="es-ES" sz="1050" b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has </a:t>
                      </a:r>
                      <a:r>
                        <a:rPr lang="es-ES" sz="1050" b="1" dirty="0" err="1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been</a:t>
                      </a:r>
                      <a:r>
                        <a:rPr lang="es-ES" sz="1050" b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es-ES" sz="1050" b="1" dirty="0" err="1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used</a:t>
                      </a:r>
                      <a:r>
                        <a:rPr lang="es-ES" sz="1050" b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 in </a:t>
                      </a:r>
                      <a:r>
                        <a:rPr lang="es-ES" sz="1050" b="1" dirty="0" err="1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Greece</a:t>
                      </a:r>
                      <a:r>
                        <a:rPr lang="es-ES" sz="1050" b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es-ES" sz="1050" b="1" dirty="0" err="1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due</a:t>
                      </a:r>
                      <a:r>
                        <a:rPr lang="es-ES" sz="1050" b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es-ES" sz="1050" b="1" dirty="0" err="1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to</a:t>
                      </a:r>
                      <a:r>
                        <a:rPr lang="es-ES" sz="1050" b="1" baseline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es-ES" sz="1050" b="1" baseline="0" dirty="0" err="1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the</a:t>
                      </a:r>
                      <a:r>
                        <a:rPr lang="es-ES" sz="1050" b="1" baseline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es-ES" sz="1050" b="1" baseline="0" dirty="0" err="1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lack</a:t>
                      </a:r>
                      <a:r>
                        <a:rPr lang="es-ES" sz="1050" b="1" baseline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 of data in </a:t>
                      </a:r>
                      <a:r>
                        <a:rPr lang="es-ES" sz="1050" b="1" baseline="0" dirty="0" err="1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the</a:t>
                      </a:r>
                      <a:r>
                        <a:rPr lang="es-ES" sz="1050" b="1" baseline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 CLC 2006  v15</a:t>
                      </a:r>
                      <a:endParaRPr lang="es-ES" sz="1050" b="1" dirty="0">
                        <a:solidFill>
                          <a:srgbClr val="00000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3434" marR="3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800" dirty="0">
                        <a:solidFill>
                          <a:srgbClr val="00000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3434" marR="3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endParaRPr lang="es-ES" sz="1800" dirty="0">
                        <a:solidFill>
                          <a:srgbClr val="00000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3434" marR="3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s-ES" sz="1800" dirty="0" smtClean="0">
                        <a:solidFill>
                          <a:srgbClr val="00000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3434" marR="3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34290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endParaRPr lang="es-ES" sz="1050" b="1" dirty="0">
                        <a:solidFill>
                          <a:srgbClr val="00000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3434" marR="3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8604448" y="6357553"/>
            <a:ext cx="442392" cy="412838"/>
          </a:xfrm>
          <a:prstGeom prst="rect">
            <a:avLst/>
          </a:prstGeom>
        </p:spPr>
        <p:txBody>
          <a:bodyPr/>
          <a:lstStyle/>
          <a:p>
            <a:fld id="{4A490C5D-AEA8-4823-B9B3-806910A0ECF7}" type="slidenum">
              <a:rPr lang="es-ES" smtClean="0"/>
              <a:pPr/>
              <a:t>6</a:t>
            </a:fld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600" dirty="0" smtClean="0"/>
              <a:t>Principal </a:t>
            </a:r>
            <a:r>
              <a:rPr lang="es-ES" sz="3600" dirty="0" err="1" smtClean="0"/>
              <a:t>working</a:t>
            </a:r>
            <a:r>
              <a:rPr lang="es-ES" sz="3600" dirty="0" smtClean="0"/>
              <a:t> </a:t>
            </a:r>
            <a:r>
              <a:rPr lang="es-ES" sz="3600" dirty="0" err="1" smtClean="0"/>
              <a:t>domains</a:t>
            </a:r>
            <a:endParaRPr lang="es-ES" sz="3200" dirty="0"/>
          </a:p>
        </p:txBody>
      </p:sp>
      <p:pic>
        <p:nvPicPr>
          <p:cNvPr id="59394" name="Picture 2" descr="H:\Dominios_CALIOPE.jpg"/>
          <p:cNvPicPr>
            <a:picLocks noChangeAspect="1" noChangeArrowheads="1"/>
          </p:cNvPicPr>
          <p:nvPr/>
        </p:nvPicPr>
        <p:blipFill>
          <a:blip r:embed="rId2" cstate="print"/>
          <a:srcRect l="12001" t="3006" r="12990" b="3824"/>
          <a:stretch>
            <a:fillRect/>
          </a:stretch>
        </p:blipFill>
        <p:spPr bwMode="auto">
          <a:xfrm>
            <a:off x="179512" y="908720"/>
            <a:ext cx="4464496" cy="3690650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323528" y="980728"/>
            <a:ext cx="57606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D1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1187624" y="2348880"/>
            <a:ext cx="57606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D2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611560" y="3717032"/>
            <a:ext cx="57606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D3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1475656" y="3059668"/>
            <a:ext cx="57606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D4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1547664" y="2636912"/>
            <a:ext cx="57606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D6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1907704" y="2492896"/>
            <a:ext cx="57606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D5</a:t>
            </a:r>
          </a:p>
        </p:txBody>
      </p:sp>
      <p:graphicFrame>
        <p:nvGraphicFramePr>
          <p:cNvPr id="12" name="11 Tabla"/>
          <p:cNvGraphicFramePr>
            <a:graphicFrameLocks noGrp="1"/>
          </p:cNvGraphicFramePr>
          <p:nvPr/>
        </p:nvGraphicFramePr>
        <p:xfrm>
          <a:off x="0" y="4679776"/>
          <a:ext cx="9144000" cy="213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3768"/>
                <a:gridCol w="1152128"/>
                <a:gridCol w="5508104"/>
              </a:tblGrid>
              <a:tr h="220368"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err="1" smtClean="0">
                          <a:solidFill>
                            <a:srgbClr val="000000"/>
                          </a:solidFill>
                        </a:rPr>
                        <a:t>Domain</a:t>
                      </a:r>
                      <a:endParaRPr lang="es-E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err="1" smtClean="0">
                          <a:solidFill>
                            <a:srgbClr val="000000"/>
                          </a:solidFill>
                        </a:rPr>
                        <a:t>Resolution</a:t>
                      </a:r>
                      <a:endParaRPr lang="es-E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err="1" smtClean="0">
                          <a:solidFill>
                            <a:srgbClr val="000000"/>
                          </a:solidFill>
                        </a:rPr>
                        <a:t>Emissions</a:t>
                      </a:r>
                      <a:endParaRPr lang="es-E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</a:tr>
              <a:tr h="220368"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D1 - </a:t>
                      </a:r>
                      <a:r>
                        <a:rPr lang="es-ES" sz="1400" dirty="0" err="1" smtClean="0"/>
                        <a:t>Europe</a:t>
                      </a:r>
                      <a:endParaRPr lang="es-E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12km</a:t>
                      </a:r>
                      <a:endParaRPr lang="es-E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HERMES-DIS (</a:t>
                      </a:r>
                      <a:r>
                        <a:rPr lang="es-ES" sz="1400" dirty="0" err="1" smtClean="0"/>
                        <a:t>All</a:t>
                      </a:r>
                      <a:r>
                        <a:rPr lang="es-ES" sz="1400" baseline="0" dirty="0" smtClean="0"/>
                        <a:t>)</a:t>
                      </a:r>
                      <a:endParaRPr lang="es-ES" sz="1400" dirty="0"/>
                    </a:p>
                  </a:txBody>
                  <a:tcPr anchor="ctr"/>
                </a:tc>
              </a:tr>
              <a:tr h="220368"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D2 - IP + </a:t>
                      </a:r>
                      <a:r>
                        <a:rPr lang="es-ES" sz="1400" dirty="0" err="1" smtClean="0"/>
                        <a:t>Balearic</a:t>
                      </a:r>
                      <a:r>
                        <a:rPr lang="es-ES" sz="1400" dirty="0" smtClean="0"/>
                        <a:t> </a:t>
                      </a:r>
                      <a:r>
                        <a:rPr lang="es-ES" sz="1400" dirty="0" err="1" smtClean="0"/>
                        <a:t>Islands</a:t>
                      </a:r>
                      <a:endParaRPr lang="es-E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4km</a:t>
                      </a:r>
                      <a:endParaRPr lang="es-E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dirty="0" smtClean="0"/>
                        <a:t>HERMES-BOUP (</a:t>
                      </a:r>
                      <a:r>
                        <a:rPr lang="es-ES" sz="1400" dirty="0" err="1" smtClean="0"/>
                        <a:t>Spain</a:t>
                      </a:r>
                      <a:r>
                        <a:rPr lang="es-ES" sz="1400" dirty="0" smtClean="0"/>
                        <a:t>) / HERMES-DIS (</a:t>
                      </a:r>
                      <a:r>
                        <a:rPr lang="es-ES" sz="1400" dirty="0" err="1" smtClean="0"/>
                        <a:t>Rest</a:t>
                      </a:r>
                      <a:r>
                        <a:rPr lang="es-ES" sz="1400" dirty="0" smtClean="0"/>
                        <a:t> of </a:t>
                      </a:r>
                      <a:r>
                        <a:rPr lang="es-ES" sz="1400" dirty="0" err="1" smtClean="0"/>
                        <a:t>countries</a:t>
                      </a:r>
                      <a:r>
                        <a:rPr lang="es-ES" sz="1400" dirty="0" smtClean="0"/>
                        <a:t> + </a:t>
                      </a:r>
                      <a:r>
                        <a:rPr lang="es-ES" sz="1400" dirty="0" err="1" smtClean="0"/>
                        <a:t>Ship</a:t>
                      </a:r>
                      <a:r>
                        <a:rPr lang="es-ES" sz="1400" dirty="0" smtClean="0"/>
                        <a:t>)</a:t>
                      </a:r>
                    </a:p>
                  </a:txBody>
                  <a:tcPr anchor="ctr"/>
                </a:tc>
              </a:tr>
              <a:tr h="220368"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D3 – </a:t>
                      </a:r>
                      <a:r>
                        <a:rPr lang="es-ES" sz="1400" dirty="0" err="1" smtClean="0"/>
                        <a:t>Canary</a:t>
                      </a:r>
                      <a:r>
                        <a:rPr lang="es-ES" sz="1400" dirty="0" smtClean="0"/>
                        <a:t> </a:t>
                      </a:r>
                      <a:r>
                        <a:rPr lang="es-ES" sz="1400" dirty="0" err="1" smtClean="0"/>
                        <a:t>Islands</a:t>
                      </a:r>
                      <a:endParaRPr lang="es-E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2km</a:t>
                      </a:r>
                      <a:endParaRPr lang="es-E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dirty="0" smtClean="0"/>
                        <a:t>HERMES-BOUP (</a:t>
                      </a:r>
                      <a:r>
                        <a:rPr lang="es-ES" sz="1400" dirty="0" err="1" smtClean="0"/>
                        <a:t>All</a:t>
                      </a:r>
                      <a:r>
                        <a:rPr lang="es-ES" sz="1400" dirty="0" smtClean="0"/>
                        <a:t>)</a:t>
                      </a:r>
                    </a:p>
                  </a:txBody>
                  <a:tcPr anchor="ctr"/>
                </a:tc>
              </a:tr>
              <a:tr h="220368"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D4 - </a:t>
                      </a:r>
                      <a:r>
                        <a:rPr lang="es-ES" sz="1400" dirty="0" err="1" smtClean="0"/>
                        <a:t>Andalucia</a:t>
                      </a:r>
                      <a:endParaRPr lang="es-E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1km</a:t>
                      </a:r>
                      <a:endParaRPr lang="es-E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dirty="0" smtClean="0"/>
                        <a:t>HERMES-BOUP (</a:t>
                      </a:r>
                      <a:r>
                        <a:rPr lang="es-ES" sz="1400" dirty="0" err="1" smtClean="0"/>
                        <a:t>Spain</a:t>
                      </a:r>
                      <a:r>
                        <a:rPr lang="es-ES" sz="1400" dirty="0" smtClean="0"/>
                        <a:t>) / HERMES-DIS (</a:t>
                      </a:r>
                      <a:r>
                        <a:rPr lang="es-ES" sz="1400" dirty="0" err="1" smtClean="0"/>
                        <a:t>Rest</a:t>
                      </a:r>
                      <a:r>
                        <a:rPr lang="es-ES" sz="1400" dirty="0" smtClean="0"/>
                        <a:t> of </a:t>
                      </a:r>
                      <a:r>
                        <a:rPr lang="es-ES" sz="1400" dirty="0" err="1" smtClean="0"/>
                        <a:t>countries</a:t>
                      </a:r>
                      <a:r>
                        <a:rPr lang="es-ES" sz="1400" dirty="0" smtClean="0"/>
                        <a:t> + </a:t>
                      </a:r>
                      <a:r>
                        <a:rPr lang="es-ES" sz="1400" dirty="0" err="1" smtClean="0"/>
                        <a:t>Ship</a:t>
                      </a:r>
                      <a:r>
                        <a:rPr lang="es-ES" sz="1400" dirty="0" smtClean="0"/>
                        <a:t>)</a:t>
                      </a:r>
                    </a:p>
                  </a:txBody>
                  <a:tcPr anchor="ctr"/>
                </a:tc>
              </a:tr>
              <a:tr h="220368"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D5 – Barcelona </a:t>
                      </a:r>
                      <a:r>
                        <a:rPr lang="es-ES" sz="1400" dirty="0" err="1" smtClean="0"/>
                        <a:t>Greater</a:t>
                      </a:r>
                      <a:r>
                        <a:rPr lang="es-ES" sz="1400" dirty="0" smtClean="0"/>
                        <a:t> </a:t>
                      </a:r>
                      <a:r>
                        <a:rPr lang="es-ES" sz="1400" dirty="0" err="1" smtClean="0"/>
                        <a:t>Area</a:t>
                      </a:r>
                      <a:endParaRPr lang="es-E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1km</a:t>
                      </a:r>
                      <a:endParaRPr lang="es-E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dirty="0" smtClean="0"/>
                        <a:t>HERMES-BOUP (</a:t>
                      </a:r>
                      <a:r>
                        <a:rPr lang="es-ES" sz="1400" dirty="0" err="1" smtClean="0"/>
                        <a:t>All</a:t>
                      </a:r>
                      <a:r>
                        <a:rPr lang="es-ES" sz="1400" dirty="0" smtClean="0"/>
                        <a:t> </a:t>
                      </a:r>
                      <a:r>
                        <a:rPr lang="es-ES" sz="1400" dirty="0" err="1" smtClean="0"/>
                        <a:t>except</a:t>
                      </a:r>
                      <a:r>
                        <a:rPr lang="es-ES" sz="1400" dirty="0" smtClean="0"/>
                        <a:t> </a:t>
                      </a:r>
                      <a:r>
                        <a:rPr lang="es-ES" sz="1400" dirty="0" err="1" smtClean="0"/>
                        <a:t>ship</a:t>
                      </a:r>
                      <a:r>
                        <a:rPr lang="es-ES" sz="1400" dirty="0" smtClean="0"/>
                        <a:t> </a:t>
                      </a:r>
                      <a:r>
                        <a:rPr lang="es-ES" sz="1400" dirty="0" err="1" smtClean="0"/>
                        <a:t>emissions</a:t>
                      </a:r>
                      <a:r>
                        <a:rPr lang="es-ES" sz="1400" dirty="0" smtClean="0"/>
                        <a:t>)</a:t>
                      </a:r>
                    </a:p>
                  </a:txBody>
                  <a:tcPr anchor="ctr"/>
                </a:tc>
              </a:tr>
              <a:tr h="220368"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D6</a:t>
                      </a:r>
                      <a:r>
                        <a:rPr lang="es-ES" sz="1400" baseline="0" dirty="0" smtClean="0"/>
                        <a:t> – Madrid </a:t>
                      </a:r>
                      <a:r>
                        <a:rPr lang="es-ES" sz="1400" baseline="0" dirty="0" err="1" smtClean="0"/>
                        <a:t>Greater</a:t>
                      </a:r>
                      <a:r>
                        <a:rPr lang="es-ES" sz="1400" baseline="0" dirty="0" smtClean="0"/>
                        <a:t> </a:t>
                      </a:r>
                      <a:r>
                        <a:rPr lang="es-ES" sz="1400" baseline="0" dirty="0" err="1" smtClean="0"/>
                        <a:t>Area</a:t>
                      </a:r>
                      <a:endParaRPr lang="es-E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1km</a:t>
                      </a:r>
                      <a:endParaRPr lang="es-E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dirty="0" smtClean="0"/>
                        <a:t>HERMES-BOUP (</a:t>
                      </a:r>
                      <a:r>
                        <a:rPr lang="es-ES" sz="1400" dirty="0" err="1" smtClean="0"/>
                        <a:t>All</a:t>
                      </a:r>
                      <a:r>
                        <a:rPr lang="es-ES" sz="1400" dirty="0" smtClean="0"/>
                        <a:t>)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3" name="12 Imagen" descr="Dominios_CALIOPEv2.jpg"/>
          <p:cNvPicPr>
            <a:picLocks noChangeAspect="1"/>
          </p:cNvPicPr>
          <p:nvPr/>
        </p:nvPicPr>
        <p:blipFill>
          <a:blip r:embed="rId3" cstate="print"/>
          <a:srcRect l="19137" t="5228" r="19976" b="3283"/>
          <a:stretch>
            <a:fillRect/>
          </a:stretch>
        </p:blipFill>
        <p:spPr>
          <a:xfrm>
            <a:off x="5292080" y="908720"/>
            <a:ext cx="3672408" cy="3672408"/>
          </a:xfrm>
          <a:prstGeom prst="rect">
            <a:avLst/>
          </a:prstGeom>
        </p:spPr>
      </p:pic>
      <p:sp>
        <p:nvSpPr>
          <p:cNvPr id="14" name="13 CuadroTexto"/>
          <p:cNvSpPr txBox="1"/>
          <p:nvPr/>
        </p:nvSpPr>
        <p:spPr>
          <a:xfrm>
            <a:off x="5436096" y="1052736"/>
            <a:ext cx="57606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D2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6660232" y="3140968"/>
            <a:ext cx="57606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D4</a:t>
            </a:r>
          </a:p>
        </p:txBody>
      </p:sp>
      <p:sp>
        <p:nvSpPr>
          <p:cNvPr id="16" name="15 CuadroTexto"/>
          <p:cNvSpPr txBox="1"/>
          <p:nvPr/>
        </p:nvSpPr>
        <p:spPr>
          <a:xfrm>
            <a:off x="7740352" y="1916832"/>
            <a:ext cx="57606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D5</a:t>
            </a:r>
          </a:p>
        </p:txBody>
      </p:sp>
      <p:sp>
        <p:nvSpPr>
          <p:cNvPr id="17" name="16 CuadroTexto"/>
          <p:cNvSpPr txBox="1"/>
          <p:nvPr/>
        </p:nvSpPr>
        <p:spPr>
          <a:xfrm>
            <a:off x="6732240" y="2195572"/>
            <a:ext cx="57606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D6</a:t>
            </a:r>
          </a:p>
        </p:txBody>
      </p:sp>
      <p:cxnSp>
        <p:nvCxnSpPr>
          <p:cNvPr id="18" name="17 Conector recto de flecha"/>
          <p:cNvCxnSpPr>
            <a:endCxn id="13" idx="1"/>
          </p:cNvCxnSpPr>
          <p:nvPr/>
        </p:nvCxnSpPr>
        <p:spPr>
          <a:xfrm flipV="1">
            <a:off x="2483768" y="2744924"/>
            <a:ext cx="2808312" cy="25202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2" name="Picture 2" descr="http://www.bsc.es/int/AQFcv2/EMIS-BCN/20130404/BSC-ES_EMISSIONS_NO2_ANIM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3184584"/>
            <a:ext cx="4932040" cy="3699030"/>
          </a:xfrm>
          <a:prstGeom prst="rect">
            <a:avLst/>
          </a:prstGeom>
          <a:noFill/>
        </p:spPr>
      </p:pic>
      <p:sp>
        <p:nvSpPr>
          <p:cNvPr id="19" name="18 Rectángulo"/>
          <p:cNvSpPr/>
          <p:nvPr/>
        </p:nvSpPr>
        <p:spPr>
          <a:xfrm>
            <a:off x="6876256" y="4840768"/>
            <a:ext cx="720080" cy="648072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CuadroTexto"/>
          <p:cNvSpPr txBox="1"/>
          <p:nvPr/>
        </p:nvSpPr>
        <p:spPr>
          <a:xfrm>
            <a:off x="5868144" y="5416832"/>
            <a:ext cx="288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rgbClr val="000000"/>
                </a:solidFill>
              </a:rPr>
              <a:t>Barcelona </a:t>
            </a:r>
            <a:r>
              <a:rPr lang="es-ES" sz="2000" b="1" dirty="0" err="1" smtClean="0">
                <a:solidFill>
                  <a:srgbClr val="000000"/>
                </a:solidFill>
              </a:rPr>
              <a:t>urban</a:t>
            </a:r>
            <a:r>
              <a:rPr lang="es-ES" sz="2000" b="1" dirty="0" smtClean="0">
                <a:solidFill>
                  <a:srgbClr val="000000"/>
                </a:solidFill>
              </a:rPr>
              <a:t> </a:t>
            </a:r>
            <a:r>
              <a:rPr lang="es-ES" sz="2000" b="1" dirty="0" err="1" smtClean="0">
                <a:solidFill>
                  <a:srgbClr val="000000"/>
                </a:solidFill>
              </a:rPr>
              <a:t>city</a:t>
            </a:r>
            <a:endParaRPr lang="es-ES" sz="2000" b="1" dirty="0">
              <a:solidFill>
                <a:srgbClr val="000000"/>
              </a:solidFill>
            </a:endParaRPr>
          </a:p>
        </p:txBody>
      </p:sp>
      <p:pic>
        <p:nvPicPr>
          <p:cNvPr id="21" name="20 Imagen" descr="BSC-ES_EMISSIONS_NO2_ANIM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252536" y="3184584"/>
            <a:ext cx="4934400" cy="3700800"/>
          </a:xfrm>
          <a:prstGeom prst="rect">
            <a:avLst/>
          </a:prstGeom>
        </p:spPr>
      </p:pic>
      <p:sp>
        <p:nvSpPr>
          <p:cNvPr id="22" name="21 Rectángulo"/>
          <p:cNvSpPr/>
          <p:nvPr/>
        </p:nvSpPr>
        <p:spPr>
          <a:xfrm>
            <a:off x="2051720" y="4941168"/>
            <a:ext cx="792088" cy="648072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22 CuadroTexto"/>
          <p:cNvSpPr txBox="1"/>
          <p:nvPr/>
        </p:nvSpPr>
        <p:spPr>
          <a:xfrm>
            <a:off x="1115616" y="5549170"/>
            <a:ext cx="288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rgbClr val="000000"/>
                </a:solidFill>
              </a:rPr>
              <a:t>Madrid </a:t>
            </a:r>
            <a:r>
              <a:rPr lang="es-ES" sz="2000" b="1" dirty="0" err="1" smtClean="0">
                <a:solidFill>
                  <a:srgbClr val="000000"/>
                </a:solidFill>
              </a:rPr>
              <a:t>urban</a:t>
            </a:r>
            <a:r>
              <a:rPr lang="es-ES" sz="2000" b="1" dirty="0" smtClean="0">
                <a:solidFill>
                  <a:srgbClr val="000000"/>
                </a:solidFill>
              </a:rPr>
              <a:t> </a:t>
            </a:r>
            <a:r>
              <a:rPr lang="es-ES" sz="2000" b="1" dirty="0" err="1" smtClean="0">
                <a:solidFill>
                  <a:srgbClr val="000000"/>
                </a:solidFill>
              </a:rPr>
              <a:t>city</a:t>
            </a:r>
            <a:endParaRPr lang="es-ES" sz="20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 animBg="1"/>
      <p:bldP spid="20" grpId="0"/>
      <p:bldP spid="22" grpId="0" animBg="1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792088"/>
          </a:xfrm>
        </p:spPr>
        <p:txBody>
          <a:bodyPr/>
          <a:lstStyle/>
          <a:p>
            <a:r>
              <a:rPr lang="es-ES" sz="3600" dirty="0" smtClean="0"/>
              <a:t>Barcelona: </a:t>
            </a:r>
            <a:r>
              <a:rPr lang="es-ES" sz="3600" dirty="0" err="1" smtClean="0"/>
              <a:t>Main</a:t>
            </a:r>
            <a:r>
              <a:rPr lang="es-ES" sz="3600" dirty="0" smtClean="0"/>
              <a:t> </a:t>
            </a:r>
            <a:r>
              <a:rPr lang="es-ES" sz="3600" dirty="0" err="1" smtClean="0"/>
              <a:t>Characteristics</a:t>
            </a:r>
            <a:endParaRPr lang="es-ES" sz="36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8604250" y="6357938"/>
            <a:ext cx="442913" cy="4127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2061378-4D88-4D7A-AE1E-4DC568188EF0}" type="slidenum">
              <a:rPr lang="es-ES" smtClean="0"/>
              <a:pPr>
                <a:defRPr/>
              </a:pPr>
              <a:t>7</a:t>
            </a:fld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4860032" y="1052736"/>
            <a:ext cx="4211960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s-ES" dirty="0" smtClean="0"/>
              <a:t> </a:t>
            </a:r>
            <a:r>
              <a:rPr lang="es-ES" dirty="0" err="1" smtClean="0"/>
              <a:t>Population</a:t>
            </a:r>
            <a:r>
              <a:rPr lang="es-ES" dirty="0" smtClean="0"/>
              <a:t> (&gt; 1,500,000 </a:t>
            </a:r>
            <a:r>
              <a:rPr lang="es-ES" dirty="0" err="1" smtClean="0"/>
              <a:t>inhabitants</a:t>
            </a:r>
            <a:r>
              <a:rPr lang="es-ES" dirty="0" smtClean="0"/>
              <a:t>)</a:t>
            </a:r>
            <a:endParaRPr lang="es-ES" dirty="0" smtClean="0">
              <a:sym typeface="Wingdings" pitchFamily="2" charset="2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s-ES" dirty="0" smtClean="0">
                <a:sym typeface="Wingdings" pitchFamily="2" charset="2"/>
              </a:rPr>
              <a:t> </a:t>
            </a:r>
            <a:r>
              <a:rPr lang="es-ES" dirty="0" err="1" smtClean="0">
                <a:sym typeface="Wingdings" pitchFamily="2" charset="2"/>
              </a:rPr>
              <a:t>Energy</a:t>
            </a:r>
            <a:r>
              <a:rPr lang="es-ES" dirty="0" smtClean="0">
                <a:sym typeface="Wingdings" pitchFamily="2" charset="2"/>
              </a:rPr>
              <a:t> industries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s-ES" dirty="0" smtClean="0">
                <a:sym typeface="Wingdings" pitchFamily="2" charset="2"/>
              </a:rPr>
              <a:t> </a:t>
            </a:r>
            <a:r>
              <a:rPr lang="es-ES" dirty="0" err="1" smtClean="0">
                <a:sym typeface="Wingdings" pitchFamily="2" charset="2"/>
              </a:rPr>
              <a:t>Manufacturing</a:t>
            </a:r>
            <a:r>
              <a:rPr lang="es-ES" dirty="0" smtClean="0">
                <a:sym typeface="Wingdings" pitchFamily="2" charset="2"/>
              </a:rPr>
              <a:t> Industries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s-ES" dirty="0" smtClean="0">
                <a:sym typeface="Wingdings" pitchFamily="2" charset="2"/>
              </a:rPr>
              <a:t> </a:t>
            </a:r>
            <a:r>
              <a:rPr lang="es-ES" dirty="0" err="1" smtClean="0">
                <a:sym typeface="Wingdings" pitchFamily="2" charset="2"/>
              </a:rPr>
              <a:t>Waste</a:t>
            </a:r>
            <a:r>
              <a:rPr lang="es-ES" dirty="0" smtClean="0">
                <a:sym typeface="Wingdings" pitchFamily="2" charset="2"/>
              </a:rPr>
              <a:t> </a:t>
            </a:r>
            <a:r>
              <a:rPr lang="es-ES" dirty="0" err="1" smtClean="0">
                <a:sym typeface="Wingdings" pitchFamily="2" charset="2"/>
              </a:rPr>
              <a:t>Incinerator</a:t>
            </a:r>
            <a:endParaRPr lang="es-ES" dirty="0" smtClean="0">
              <a:sym typeface="Wingdings" pitchFamily="2" charset="2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s-ES" dirty="0" smtClean="0">
                <a:sym typeface="Wingdings" pitchFamily="2" charset="2"/>
              </a:rPr>
              <a:t>Port  (&gt; 8,000 </a:t>
            </a:r>
            <a:r>
              <a:rPr lang="es-ES" dirty="0" err="1" smtClean="0">
                <a:sym typeface="Wingdings" pitchFamily="2" charset="2"/>
              </a:rPr>
              <a:t>operations</a:t>
            </a:r>
            <a:r>
              <a:rPr lang="es-ES" dirty="0" smtClean="0">
                <a:sym typeface="Wingdings" pitchFamily="2" charset="2"/>
              </a:rPr>
              <a:t>/</a:t>
            </a:r>
            <a:r>
              <a:rPr lang="es-ES" dirty="0" err="1" smtClean="0">
                <a:sym typeface="Wingdings" pitchFamily="2" charset="2"/>
              </a:rPr>
              <a:t>year</a:t>
            </a:r>
            <a:r>
              <a:rPr lang="es-ES" dirty="0" smtClean="0">
                <a:sym typeface="Wingdings" pitchFamily="2" charset="2"/>
              </a:rPr>
              <a:t>)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s-ES" dirty="0" smtClean="0">
                <a:sym typeface="Wingdings" pitchFamily="2" charset="2"/>
              </a:rPr>
              <a:t> </a:t>
            </a:r>
            <a:r>
              <a:rPr lang="es-ES" dirty="0" err="1" smtClean="0">
                <a:sym typeface="Wingdings" pitchFamily="2" charset="2"/>
              </a:rPr>
              <a:t>Airport</a:t>
            </a:r>
            <a:r>
              <a:rPr lang="es-ES" dirty="0" smtClean="0">
                <a:sym typeface="Wingdings" pitchFamily="2" charset="2"/>
              </a:rPr>
              <a:t>  (&gt; 135,000 LTO/</a:t>
            </a:r>
            <a:r>
              <a:rPr lang="es-ES" dirty="0" err="1" smtClean="0">
                <a:sym typeface="Wingdings" pitchFamily="2" charset="2"/>
              </a:rPr>
              <a:t>year</a:t>
            </a:r>
            <a:r>
              <a:rPr lang="es-ES" dirty="0" smtClean="0">
                <a:sym typeface="Wingdings" pitchFamily="2" charset="2"/>
              </a:rPr>
              <a:t>)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s-ES" dirty="0" smtClean="0">
                <a:sym typeface="Wingdings" pitchFamily="2" charset="2"/>
              </a:rPr>
              <a:t> Mean </a:t>
            </a:r>
            <a:r>
              <a:rPr lang="es-ES" dirty="0" err="1" smtClean="0">
                <a:sym typeface="Wingdings" pitchFamily="2" charset="2"/>
              </a:rPr>
              <a:t>traffic</a:t>
            </a:r>
            <a:r>
              <a:rPr lang="es-ES" dirty="0" smtClean="0">
                <a:sym typeface="Wingdings" pitchFamily="2" charset="2"/>
              </a:rPr>
              <a:t> </a:t>
            </a:r>
            <a:r>
              <a:rPr lang="es-ES" dirty="0" err="1" smtClean="0">
                <a:sym typeface="Wingdings" pitchFamily="2" charset="2"/>
              </a:rPr>
              <a:t>flow</a:t>
            </a:r>
            <a:r>
              <a:rPr lang="es-ES" dirty="0" smtClean="0">
                <a:sym typeface="Wingdings" pitchFamily="2" charset="2"/>
              </a:rPr>
              <a:t> &gt; 20,000 </a:t>
            </a:r>
            <a:r>
              <a:rPr lang="es-ES" dirty="0" err="1" smtClean="0">
                <a:sym typeface="Wingdings" pitchFamily="2" charset="2"/>
              </a:rPr>
              <a:t>veh</a:t>
            </a:r>
            <a:r>
              <a:rPr lang="es-ES" dirty="0" smtClean="0">
                <a:sym typeface="Wingdings" pitchFamily="2" charset="2"/>
              </a:rPr>
              <a:t>./</a:t>
            </a:r>
            <a:r>
              <a:rPr lang="es-ES" dirty="0" err="1" smtClean="0">
                <a:sym typeface="Wingdings" pitchFamily="2" charset="2"/>
              </a:rPr>
              <a:t>day</a:t>
            </a:r>
            <a:r>
              <a:rPr lang="es-ES" dirty="0" smtClean="0">
                <a:sym typeface="Wingdings" pitchFamily="2" charset="2"/>
              </a:rPr>
              <a:t>)</a:t>
            </a:r>
            <a:endParaRPr lang="es-ES" dirty="0" smtClean="0"/>
          </a:p>
        </p:txBody>
      </p:sp>
      <p:pic>
        <p:nvPicPr>
          <p:cNvPr id="10" name="9 Imagen" descr="Zona_BCN_1km.jpg"/>
          <p:cNvPicPr>
            <a:picLocks noChangeAspect="1"/>
          </p:cNvPicPr>
          <p:nvPr/>
        </p:nvPicPr>
        <p:blipFill>
          <a:blip r:embed="rId2" cstate="print"/>
          <a:srcRect r="33463"/>
          <a:stretch>
            <a:fillRect/>
          </a:stretch>
        </p:blipFill>
        <p:spPr>
          <a:xfrm>
            <a:off x="45035" y="980728"/>
            <a:ext cx="4742989" cy="5040000"/>
          </a:xfrm>
          <a:prstGeom prst="rect">
            <a:avLst/>
          </a:prstGeom>
        </p:spPr>
      </p:pic>
      <p:sp>
        <p:nvSpPr>
          <p:cNvPr id="11" name="10 CuadroTexto"/>
          <p:cNvSpPr txBox="1"/>
          <p:nvPr/>
        </p:nvSpPr>
        <p:spPr>
          <a:xfrm>
            <a:off x="5129808" y="4974267"/>
            <a:ext cx="3942184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err="1" smtClean="0">
                <a:solidFill>
                  <a:srgbClr val="C00000"/>
                </a:solidFill>
              </a:rPr>
              <a:t>Need</a:t>
            </a:r>
            <a:r>
              <a:rPr lang="es-ES" sz="2400" b="1" dirty="0">
                <a:solidFill>
                  <a:srgbClr val="C00000"/>
                </a:solidFill>
              </a:rPr>
              <a:t> </a:t>
            </a:r>
            <a:r>
              <a:rPr lang="es-ES" sz="2400" b="1" dirty="0" smtClean="0">
                <a:solidFill>
                  <a:srgbClr val="C00000"/>
                </a:solidFill>
              </a:rPr>
              <a:t>of </a:t>
            </a:r>
            <a:r>
              <a:rPr lang="es-ES" sz="2400" b="1" dirty="0" err="1" smtClean="0">
                <a:solidFill>
                  <a:srgbClr val="C00000"/>
                </a:solidFill>
              </a:rPr>
              <a:t>specific</a:t>
            </a:r>
            <a:r>
              <a:rPr lang="es-ES" sz="2400" b="1" dirty="0" smtClean="0">
                <a:solidFill>
                  <a:srgbClr val="C00000"/>
                </a:solidFill>
              </a:rPr>
              <a:t> </a:t>
            </a:r>
            <a:r>
              <a:rPr lang="es-ES" sz="2400" b="1" dirty="0" err="1" smtClean="0">
                <a:solidFill>
                  <a:srgbClr val="C00000"/>
                </a:solidFill>
              </a:rPr>
              <a:t>high</a:t>
            </a:r>
            <a:r>
              <a:rPr lang="es-ES" sz="2400" b="1" dirty="0" smtClean="0">
                <a:solidFill>
                  <a:srgbClr val="C00000"/>
                </a:solidFill>
              </a:rPr>
              <a:t> </a:t>
            </a:r>
            <a:r>
              <a:rPr lang="es-ES" sz="2400" b="1" dirty="0" err="1" smtClean="0">
                <a:solidFill>
                  <a:srgbClr val="C00000"/>
                </a:solidFill>
              </a:rPr>
              <a:t>resolution</a:t>
            </a:r>
            <a:r>
              <a:rPr lang="es-ES" sz="2400" b="1" dirty="0" smtClean="0">
                <a:solidFill>
                  <a:srgbClr val="C00000"/>
                </a:solidFill>
              </a:rPr>
              <a:t> local data</a:t>
            </a:r>
            <a:endParaRPr lang="es-ES" sz="2400" b="1" dirty="0">
              <a:solidFill>
                <a:srgbClr val="C00000"/>
              </a:solidFill>
            </a:endParaRPr>
          </a:p>
        </p:txBody>
      </p:sp>
      <p:sp>
        <p:nvSpPr>
          <p:cNvPr id="12" name="11 Flecha derecha"/>
          <p:cNvSpPr/>
          <p:nvPr/>
        </p:nvSpPr>
        <p:spPr>
          <a:xfrm rot="5400000">
            <a:off x="6533964" y="4437112"/>
            <a:ext cx="864096" cy="288032"/>
          </a:xfrm>
          <a:prstGeom prst="rightArrow">
            <a:avLst/>
          </a:prstGeom>
          <a:solidFill>
            <a:srgbClr val="C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5728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792088"/>
          </a:xfrm>
        </p:spPr>
        <p:txBody>
          <a:bodyPr/>
          <a:lstStyle/>
          <a:p>
            <a:r>
              <a:rPr lang="es-ES" sz="3600" dirty="0" err="1" smtClean="0"/>
              <a:t>Energy-Industry-Waste</a:t>
            </a:r>
            <a:r>
              <a:rPr lang="es-ES" sz="3600" dirty="0" smtClean="0"/>
              <a:t> (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SNAP01/03/04/09)</a:t>
            </a:r>
            <a:endParaRPr lang="es-ES" sz="36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8604250" y="6357938"/>
            <a:ext cx="442913" cy="4127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2061378-4D88-4D7A-AE1E-4DC568188EF0}" type="slidenum">
              <a:rPr lang="es-ES" smtClean="0"/>
              <a:pPr>
                <a:defRPr/>
              </a:pPr>
              <a:t>8</a:t>
            </a:fld>
            <a:endParaRPr lang="es-ES" dirty="0"/>
          </a:p>
        </p:txBody>
      </p:sp>
      <p:pic>
        <p:nvPicPr>
          <p:cNvPr id="7" name="6 Imagen" descr="Zona_BCN_1km_Puntuales.jpg"/>
          <p:cNvPicPr>
            <a:picLocks noChangeAspect="1"/>
          </p:cNvPicPr>
          <p:nvPr/>
        </p:nvPicPr>
        <p:blipFill>
          <a:blip r:embed="rId3" cstate="print"/>
          <a:srcRect l="1176" t="993" r="33463" b="993"/>
          <a:stretch>
            <a:fillRect/>
          </a:stretch>
        </p:blipFill>
        <p:spPr>
          <a:xfrm>
            <a:off x="107504" y="1217054"/>
            <a:ext cx="2987824" cy="3167813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3059832" y="1092800"/>
            <a:ext cx="62646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s-ES_tradnl" dirty="0" err="1" smtClean="0"/>
              <a:t>Facility</a:t>
            </a:r>
            <a:r>
              <a:rPr lang="es-ES_tradnl" dirty="0" smtClean="0"/>
              <a:t> </a:t>
            </a:r>
            <a:r>
              <a:rPr lang="es-ES_tradnl" dirty="0" err="1" smtClean="0"/>
              <a:t>name</a:t>
            </a:r>
            <a:endParaRPr lang="es-ES_tradnl" dirty="0" smtClean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s-ES_tradnl" dirty="0" smtClean="0"/>
              <a:t>SNAP elemental </a:t>
            </a:r>
            <a:r>
              <a:rPr lang="es-ES_tradnl" dirty="0" err="1" smtClean="0"/>
              <a:t>activity</a:t>
            </a:r>
            <a:r>
              <a:rPr lang="es-ES_tradnl" dirty="0" smtClean="0"/>
              <a:t> </a:t>
            </a:r>
            <a:r>
              <a:rPr lang="es-ES_tradnl" dirty="0" err="1" smtClean="0"/>
              <a:t>code</a:t>
            </a:r>
            <a:endParaRPr lang="es-ES_tradnl" dirty="0" smtClean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s-ES_tradnl" dirty="0" err="1" smtClean="0"/>
              <a:t>Geographical</a:t>
            </a:r>
            <a:r>
              <a:rPr lang="es-ES_tradnl" dirty="0" smtClean="0"/>
              <a:t> </a:t>
            </a:r>
            <a:r>
              <a:rPr lang="es-ES_tradnl" dirty="0" err="1" smtClean="0"/>
              <a:t>location</a:t>
            </a:r>
            <a:endParaRPr lang="es-ES_tradnl" dirty="0" smtClean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s-ES_tradnl" dirty="0" err="1" smtClean="0"/>
              <a:t>Stack</a:t>
            </a:r>
            <a:r>
              <a:rPr lang="es-ES_tradnl" dirty="0" smtClean="0"/>
              <a:t> </a:t>
            </a:r>
            <a:r>
              <a:rPr lang="es-ES_tradnl" dirty="0" err="1" smtClean="0"/>
              <a:t>height</a:t>
            </a:r>
            <a:endParaRPr lang="es-ES_tradnl" dirty="0" smtClean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s-ES_tradnl" dirty="0" err="1" smtClean="0"/>
              <a:t>Activity</a:t>
            </a:r>
            <a:r>
              <a:rPr lang="es-ES_tradnl" dirty="0" smtClean="0"/>
              <a:t> Factor (</a:t>
            </a:r>
            <a:r>
              <a:rPr lang="es-ES_tradnl" dirty="0" err="1" smtClean="0"/>
              <a:t>annual</a:t>
            </a:r>
            <a:r>
              <a:rPr lang="es-ES_tradnl" dirty="0" smtClean="0"/>
              <a:t> </a:t>
            </a:r>
            <a:r>
              <a:rPr lang="es-ES_tradnl" dirty="0" err="1" smtClean="0"/>
              <a:t>production</a:t>
            </a:r>
            <a:r>
              <a:rPr lang="es-ES_tradnl" dirty="0" smtClean="0"/>
              <a:t> </a:t>
            </a:r>
            <a:r>
              <a:rPr lang="es-ES_tradnl" dirty="0" err="1" smtClean="0"/>
              <a:t>or</a:t>
            </a:r>
            <a:r>
              <a:rPr lang="es-ES_tradnl" dirty="0" smtClean="0"/>
              <a:t> fuel </a:t>
            </a:r>
            <a:r>
              <a:rPr lang="es-ES_tradnl" dirty="0" err="1" smtClean="0"/>
              <a:t>consumption</a:t>
            </a:r>
            <a:r>
              <a:rPr lang="es-ES_tradnl" dirty="0" smtClean="0"/>
              <a:t>)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s-ES_tradnl" dirty="0" err="1" smtClean="0"/>
              <a:t>Emission</a:t>
            </a:r>
            <a:r>
              <a:rPr lang="es-ES_tradnl" dirty="0" smtClean="0"/>
              <a:t> </a:t>
            </a:r>
            <a:r>
              <a:rPr lang="es-ES_tradnl" dirty="0" err="1" smtClean="0"/>
              <a:t>Factors</a:t>
            </a:r>
            <a:r>
              <a:rPr lang="es-ES_tradnl" dirty="0" smtClean="0"/>
              <a:t> </a:t>
            </a:r>
            <a:r>
              <a:rPr lang="es-ES_tradnl" dirty="0" err="1" smtClean="0"/>
              <a:t>for</a:t>
            </a:r>
            <a:r>
              <a:rPr lang="es-ES_tradnl" dirty="0" smtClean="0"/>
              <a:t> </a:t>
            </a:r>
            <a:r>
              <a:rPr lang="es-ES_tradnl" dirty="0" err="1" smtClean="0"/>
              <a:t>each</a:t>
            </a:r>
            <a:r>
              <a:rPr lang="es-ES_tradnl" dirty="0" smtClean="0"/>
              <a:t> </a:t>
            </a:r>
            <a:r>
              <a:rPr lang="es-ES_tradnl" dirty="0" err="1" smtClean="0"/>
              <a:t>pollutant</a:t>
            </a:r>
            <a:endParaRPr lang="es-ES_tradnl" b="1" dirty="0" smtClean="0">
              <a:sym typeface="Wingdings" pitchFamily="2" charset="2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s-ES_tradnl" dirty="0" smtClean="0">
                <a:sym typeface="Wingdings" pitchFamily="2" charset="2"/>
              </a:rPr>
              <a:t>Temporal </a:t>
            </a:r>
            <a:r>
              <a:rPr lang="es-ES_tradnl" dirty="0" err="1" smtClean="0">
                <a:sym typeface="Wingdings" pitchFamily="2" charset="2"/>
              </a:rPr>
              <a:t>profiles</a:t>
            </a:r>
            <a:endParaRPr lang="es-ES_tradnl" dirty="0" smtClean="0">
              <a:sym typeface="Wingdings" pitchFamily="2" charset="2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s-ES_tradnl" dirty="0" err="1" smtClean="0">
                <a:sym typeface="Wingdings" pitchFamily="2" charset="2"/>
              </a:rPr>
              <a:t>Speciation</a:t>
            </a:r>
            <a:r>
              <a:rPr lang="es-ES_tradnl" dirty="0" smtClean="0">
                <a:sym typeface="Wingdings" pitchFamily="2" charset="2"/>
              </a:rPr>
              <a:t> </a:t>
            </a:r>
            <a:r>
              <a:rPr lang="es-ES_tradnl" dirty="0" err="1" smtClean="0">
                <a:sym typeface="Wingdings" pitchFamily="2" charset="2"/>
              </a:rPr>
              <a:t>profiles</a:t>
            </a:r>
            <a:r>
              <a:rPr lang="es-ES_tradnl" b="1" dirty="0" smtClean="0">
                <a:sym typeface="Wingdings" pitchFamily="2" charset="2"/>
              </a:rPr>
              <a:t> </a:t>
            </a:r>
            <a:endParaRPr lang="es-ES_tradnl" b="1" dirty="0"/>
          </a:p>
        </p:txBody>
      </p:sp>
      <p:sp>
        <p:nvSpPr>
          <p:cNvPr id="11" name="10 CuadroTexto"/>
          <p:cNvSpPr txBox="1"/>
          <p:nvPr/>
        </p:nvSpPr>
        <p:spPr>
          <a:xfrm>
            <a:off x="3491880" y="804768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rgbClr val="C00000"/>
                </a:solidFill>
              </a:rPr>
              <a:t>Local </a:t>
            </a:r>
            <a:r>
              <a:rPr lang="es-ES" sz="2000" b="1" dirty="0" err="1" smtClean="0">
                <a:solidFill>
                  <a:srgbClr val="C00000"/>
                </a:solidFill>
              </a:rPr>
              <a:t>point</a:t>
            </a:r>
            <a:r>
              <a:rPr lang="es-ES" sz="2000" b="1" dirty="0" smtClean="0">
                <a:solidFill>
                  <a:srgbClr val="C00000"/>
                </a:solidFill>
              </a:rPr>
              <a:t> </a:t>
            </a:r>
            <a:r>
              <a:rPr lang="es-ES" sz="2000" b="1" dirty="0" err="1" smtClean="0">
                <a:solidFill>
                  <a:srgbClr val="C00000"/>
                </a:solidFill>
              </a:rPr>
              <a:t>source</a:t>
            </a:r>
            <a:r>
              <a:rPr lang="es-ES" sz="2000" b="1" dirty="0" smtClean="0">
                <a:solidFill>
                  <a:srgbClr val="C00000"/>
                </a:solidFill>
              </a:rPr>
              <a:t> </a:t>
            </a:r>
            <a:r>
              <a:rPr lang="es-ES" sz="2000" b="1" dirty="0" err="1" smtClean="0">
                <a:solidFill>
                  <a:srgbClr val="C00000"/>
                </a:solidFill>
              </a:rPr>
              <a:t>inventory</a:t>
            </a:r>
            <a:endParaRPr lang="es-ES" sz="2000" b="1" dirty="0">
              <a:solidFill>
                <a:srgbClr val="C00000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5652120" y="3646179"/>
            <a:ext cx="324036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C00000"/>
                </a:solidFill>
              </a:rPr>
              <a:t>A total of 1,795 </a:t>
            </a:r>
            <a:r>
              <a:rPr lang="es-ES" sz="2400" b="1" dirty="0" err="1" smtClean="0">
                <a:solidFill>
                  <a:srgbClr val="C00000"/>
                </a:solidFill>
              </a:rPr>
              <a:t>point</a:t>
            </a:r>
            <a:r>
              <a:rPr lang="es-ES" sz="2400" b="1" dirty="0" smtClean="0">
                <a:solidFill>
                  <a:srgbClr val="C00000"/>
                </a:solidFill>
              </a:rPr>
              <a:t> </a:t>
            </a:r>
            <a:r>
              <a:rPr lang="es-ES" sz="2400" b="1" dirty="0" err="1" smtClean="0">
                <a:solidFill>
                  <a:srgbClr val="C00000"/>
                </a:solidFill>
              </a:rPr>
              <a:t>sources</a:t>
            </a:r>
            <a:r>
              <a:rPr lang="es-ES" sz="2400" b="1" dirty="0" smtClean="0">
                <a:solidFill>
                  <a:srgbClr val="C00000"/>
                </a:solidFill>
              </a:rPr>
              <a:t> </a:t>
            </a:r>
            <a:r>
              <a:rPr lang="es-ES" sz="2400" b="1" dirty="0" err="1" smtClean="0">
                <a:solidFill>
                  <a:srgbClr val="C00000"/>
                </a:solidFill>
              </a:rPr>
              <a:t>considered</a:t>
            </a:r>
            <a:r>
              <a:rPr lang="es-ES" sz="2400" b="1" dirty="0" smtClean="0">
                <a:solidFill>
                  <a:srgbClr val="C00000"/>
                </a:solidFill>
              </a:rPr>
              <a:t> </a:t>
            </a:r>
            <a:endParaRPr lang="es-ES" sz="2400" b="1" dirty="0">
              <a:solidFill>
                <a:srgbClr val="C00000"/>
              </a:solidFill>
            </a:endParaRPr>
          </a:p>
        </p:txBody>
      </p:sp>
      <p:sp>
        <p:nvSpPr>
          <p:cNvPr id="13" name="Content Placeholder 9"/>
          <p:cNvSpPr>
            <a:spLocks noGrp="1"/>
          </p:cNvSpPr>
          <p:nvPr>
            <p:ph idx="1"/>
          </p:nvPr>
        </p:nvSpPr>
        <p:spPr>
          <a:xfrm>
            <a:off x="0" y="4293096"/>
            <a:ext cx="9144000" cy="194421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s-ES" sz="2000" b="1" dirty="0" err="1" smtClean="0"/>
              <a:t>Energy</a:t>
            </a:r>
            <a:endParaRPr lang="es-ES" sz="2000" b="1" dirty="0" smtClean="0"/>
          </a:p>
          <a:p>
            <a:pPr lvl="1">
              <a:lnSpc>
                <a:spcPct val="150000"/>
              </a:lnSpc>
            </a:pPr>
            <a:r>
              <a:rPr lang="es-ES" sz="1800" dirty="0" err="1" smtClean="0"/>
              <a:t>Emissions</a:t>
            </a:r>
            <a:r>
              <a:rPr lang="es-ES" sz="1800" dirty="0" smtClean="0"/>
              <a:t> are </a:t>
            </a:r>
            <a:r>
              <a:rPr lang="es-ES" sz="1800" dirty="0" err="1" smtClean="0"/>
              <a:t>obtained</a:t>
            </a:r>
            <a:r>
              <a:rPr lang="es-ES" sz="1800" dirty="0" smtClean="0"/>
              <a:t> </a:t>
            </a:r>
            <a:r>
              <a:rPr lang="es-ES" sz="1800" dirty="0" err="1" smtClean="0"/>
              <a:t>for</a:t>
            </a:r>
            <a:r>
              <a:rPr lang="es-ES" sz="1800" dirty="0" smtClean="0"/>
              <a:t> </a:t>
            </a:r>
            <a:r>
              <a:rPr lang="es-ES" sz="1800" dirty="0" err="1" smtClean="0"/>
              <a:t>each</a:t>
            </a:r>
            <a:r>
              <a:rPr lang="es-ES" sz="1800" dirty="0" smtClean="0"/>
              <a:t> </a:t>
            </a:r>
            <a:r>
              <a:rPr lang="es-ES" sz="1800" dirty="0" err="1" smtClean="0"/>
              <a:t>power</a:t>
            </a:r>
            <a:r>
              <a:rPr lang="es-ES" sz="1800" dirty="0" smtClean="0"/>
              <a:t> </a:t>
            </a:r>
            <a:r>
              <a:rPr lang="es-ES" sz="1800" dirty="0" err="1" smtClean="0"/>
              <a:t>station</a:t>
            </a:r>
            <a:r>
              <a:rPr lang="es-ES" sz="1800" dirty="0" smtClean="0"/>
              <a:t> </a:t>
            </a:r>
            <a:r>
              <a:rPr lang="es-ES" sz="1800" dirty="0" err="1" smtClean="0"/>
              <a:t>from</a:t>
            </a:r>
            <a:r>
              <a:rPr lang="es-ES" sz="1800" dirty="0" smtClean="0"/>
              <a:t> </a:t>
            </a:r>
            <a:r>
              <a:rPr lang="es-ES" sz="1800" dirty="0" err="1" smtClean="0"/>
              <a:t>measured</a:t>
            </a:r>
            <a:r>
              <a:rPr lang="es-ES" sz="1800" dirty="0" smtClean="0"/>
              <a:t> data </a:t>
            </a:r>
            <a:r>
              <a:rPr lang="es-ES" sz="1800" dirty="0" err="1" smtClean="0"/>
              <a:t>reported</a:t>
            </a:r>
            <a:r>
              <a:rPr lang="es-ES" sz="1800" dirty="0" smtClean="0"/>
              <a:t> </a:t>
            </a:r>
            <a:r>
              <a:rPr lang="es-ES" sz="1800" dirty="0" err="1" smtClean="0"/>
              <a:t>by</a:t>
            </a:r>
            <a:r>
              <a:rPr lang="es-ES" sz="1800" dirty="0" smtClean="0"/>
              <a:t> CIEMAT (personal </a:t>
            </a:r>
            <a:r>
              <a:rPr lang="es-ES" sz="1800" dirty="0" err="1" smtClean="0"/>
              <a:t>communication</a:t>
            </a:r>
            <a:r>
              <a:rPr lang="es-ES" sz="1800" dirty="0" smtClean="0"/>
              <a:t>) </a:t>
            </a:r>
            <a:endParaRPr lang="es-ES" sz="1800" dirty="0"/>
          </a:p>
        </p:txBody>
      </p:sp>
      <p:graphicFrame>
        <p:nvGraphicFramePr>
          <p:cNvPr id="16" name="3 Gráfico"/>
          <p:cNvGraphicFramePr/>
          <p:nvPr/>
        </p:nvGraphicFramePr>
        <p:xfrm>
          <a:off x="4499992" y="4437112"/>
          <a:ext cx="4644008" cy="2420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Content Placeholder 9"/>
          <p:cNvSpPr txBox="1">
            <a:spLocks/>
          </p:cNvSpPr>
          <p:nvPr/>
        </p:nvSpPr>
        <p:spPr bwMode="auto">
          <a:xfrm>
            <a:off x="0" y="4293096"/>
            <a:ext cx="4644008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5"/>
              </a:buBlip>
              <a:tabLst/>
              <a:defRPr/>
            </a:pPr>
            <a:r>
              <a:rPr kumimoji="0" lang="es-E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499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Energy</a:t>
            </a:r>
            <a:endParaRPr kumimoji="0" lang="es-ES" sz="2000" b="1" i="0" u="none" strike="noStrike" kern="1200" cap="none" spc="0" normalizeH="0" baseline="0" noProof="0" dirty="0" smtClean="0">
              <a:ln>
                <a:noFill/>
              </a:ln>
              <a:solidFill>
                <a:srgbClr val="00499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s-E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499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Energy</a:t>
            </a: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99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499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mix</a:t>
            </a: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99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499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varies</a:t>
            </a: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99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499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from</a:t>
            </a: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99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499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year</a:t>
            </a: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99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499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</a:t>
            </a: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99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499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year</a:t>
            </a:r>
            <a:r>
              <a:rPr lang="es-ES" dirty="0" smtClean="0">
                <a:solidFill>
                  <a:srgbClr val="004990"/>
                </a:solidFill>
                <a:latin typeface="+mn-lt"/>
                <a:cs typeface="+mn-cs"/>
              </a:rPr>
              <a:t>, </a:t>
            </a:r>
            <a:r>
              <a:rPr lang="es-ES" dirty="0" err="1" smtClean="0">
                <a:solidFill>
                  <a:srgbClr val="004990"/>
                </a:solidFill>
                <a:latin typeface="+mn-lt"/>
                <a:cs typeface="+mn-cs"/>
              </a:rPr>
              <a:t>which</a:t>
            </a:r>
            <a:r>
              <a:rPr lang="es-ES" dirty="0" smtClean="0">
                <a:solidFill>
                  <a:srgbClr val="004990"/>
                </a:solidFill>
                <a:latin typeface="+mn-lt"/>
                <a:cs typeface="+mn-cs"/>
              </a:rPr>
              <a:t> </a:t>
            </a:r>
            <a:r>
              <a:rPr lang="es-ES" dirty="0" err="1" smtClean="0">
                <a:solidFill>
                  <a:srgbClr val="004990"/>
                </a:solidFill>
                <a:latin typeface="+mn-lt"/>
                <a:cs typeface="+mn-cs"/>
              </a:rPr>
              <a:t>directly</a:t>
            </a:r>
            <a:r>
              <a:rPr lang="es-ES" dirty="0" smtClean="0">
                <a:solidFill>
                  <a:srgbClr val="004990"/>
                </a:solidFill>
                <a:latin typeface="+mn-lt"/>
                <a:cs typeface="+mn-cs"/>
              </a:rPr>
              <a:t> </a:t>
            </a:r>
            <a:r>
              <a:rPr lang="es-ES" dirty="0" err="1" smtClean="0">
                <a:solidFill>
                  <a:srgbClr val="004990"/>
                </a:solidFill>
                <a:latin typeface="+mn-lt"/>
                <a:cs typeface="+mn-cs"/>
              </a:rPr>
              <a:t>affects</a:t>
            </a:r>
            <a:r>
              <a:rPr lang="es-ES" dirty="0" smtClean="0">
                <a:solidFill>
                  <a:srgbClr val="004990"/>
                </a:solidFill>
                <a:latin typeface="+mn-lt"/>
                <a:cs typeface="+mn-cs"/>
              </a:rPr>
              <a:t> </a:t>
            </a:r>
            <a:r>
              <a:rPr lang="es-ES" dirty="0" err="1" smtClean="0">
                <a:solidFill>
                  <a:srgbClr val="004990"/>
                </a:solidFill>
                <a:latin typeface="+mn-lt"/>
                <a:cs typeface="+mn-cs"/>
              </a:rPr>
              <a:t>the</a:t>
            </a:r>
            <a:r>
              <a:rPr lang="es-ES" dirty="0" smtClean="0">
                <a:solidFill>
                  <a:srgbClr val="004990"/>
                </a:solidFill>
                <a:latin typeface="+mn-lt"/>
                <a:cs typeface="+mn-cs"/>
              </a:rPr>
              <a:t> </a:t>
            </a:r>
            <a:r>
              <a:rPr lang="es-ES" dirty="0" err="1" smtClean="0">
                <a:solidFill>
                  <a:srgbClr val="004990"/>
                </a:solidFill>
                <a:latin typeface="+mn-lt"/>
                <a:cs typeface="+mn-cs"/>
              </a:rPr>
              <a:t>emissions</a:t>
            </a:r>
            <a:r>
              <a:rPr kumimoji="0" lang="es-ES" sz="1800" b="0" i="0" u="none" strike="noStrike" kern="1200" cap="none" spc="0" normalizeH="0" noProof="0" dirty="0" smtClean="0">
                <a:ln>
                  <a:noFill/>
                </a:ln>
                <a:solidFill>
                  <a:srgbClr val="00499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rgbClr val="00499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0" y="4860139"/>
            <a:ext cx="9144000" cy="138499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800" b="1" dirty="0" err="1" smtClean="0">
                <a:solidFill>
                  <a:srgbClr val="000000"/>
                </a:solidFill>
              </a:rPr>
              <a:t>Energy</a:t>
            </a:r>
            <a:r>
              <a:rPr lang="es-ES" sz="2800" b="1" dirty="0" smtClean="0">
                <a:solidFill>
                  <a:srgbClr val="000000"/>
                </a:solidFill>
              </a:rPr>
              <a:t> </a:t>
            </a:r>
            <a:r>
              <a:rPr lang="es-ES" sz="2800" b="1" dirty="0" err="1" smtClean="0">
                <a:solidFill>
                  <a:srgbClr val="000000"/>
                </a:solidFill>
              </a:rPr>
              <a:t>forecasting</a:t>
            </a:r>
            <a:r>
              <a:rPr lang="es-ES" sz="2800" b="1" dirty="0" smtClean="0">
                <a:solidFill>
                  <a:srgbClr val="000000"/>
                </a:solidFill>
              </a:rPr>
              <a:t> (</a:t>
            </a:r>
            <a:r>
              <a:rPr lang="es-ES" sz="2800" b="1" dirty="0" err="1" smtClean="0">
                <a:solidFill>
                  <a:srgbClr val="000000"/>
                </a:solidFill>
              </a:rPr>
              <a:t>demand</a:t>
            </a:r>
            <a:r>
              <a:rPr lang="es-ES" sz="2800" b="1" dirty="0" smtClean="0">
                <a:solidFill>
                  <a:srgbClr val="000000"/>
                </a:solidFill>
              </a:rPr>
              <a:t>) </a:t>
            </a:r>
            <a:r>
              <a:rPr lang="es-ES" sz="2800" b="1" dirty="0" err="1" smtClean="0">
                <a:solidFill>
                  <a:srgbClr val="000000"/>
                </a:solidFill>
              </a:rPr>
              <a:t>would</a:t>
            </a:r>
            <a:r>
              <a:rPr lang="es-ES" sz="2800" b="1" dirty="0" smtClean="0">
                <a:solidFill>
                  <a:srgbClr val="000000"/>
                </a:solidFill>
              </a:rPr>
              <a:t> </a:t>
            </a:r>
            <a:r>
              <a:rPr lang="es-ES" sz="2800" b="1" dirty="0" err="1" smtClean="0">
                <a:solidFill>
                  <a:srgbClr val="000000"/>
                </a:solidFill>
              </a:rPr>
              <a:t>allow</a:t>
            </a:r>
            <a:r>
              <a:rPr lang="es-ES" sz="2800" b="1" dirty="0" smtClean="0">
                <a:solidFill>
                  <a:srgbClr val="000000"/>
                </a:solidFill>
              </a:rPr>
              <a:t> </a:t>
            </a:r>
            <a:r>
              <a:rPr lang="es-ES" sz="2800" b="1" dirty="0" err="1" smtClean="0">
                <a:solidFill>
                  <a:srgbClr val="000000"/>
                </a:solidFill>
              </a:rPr>
              <a:t>to</a:t>
            </a:r>
            <a:r>
              <a:rPr lang="es-ES" sz="2800" b="1" dirty="0" smtClean="0">
                <a:solidFill>
                  <a:srgbClr val="000000"/>
                </a:solidFill>
              </a:rPr>
              <a:t> </a:t>
            </a:r>
            <a:r>
              <a:rPr lang="es-ES" sz="2800" b="1" dirty="0" err="1" smtClean="0">
                <a:solidFill>
                  <a:srgbClr val="000000"/>
                </a:solidFill>
              </a:rPr>
              <a:t>develop</a:t>
            </a:r>
            <a:r>
              <a:rPr lang="es-ES" sz="2800" b="1" dirty="0" smtClean="0">
                <a:solidFill>
                  <a:srgbClr val="000000"/>
                </a:solidFill>
              </a:rPr>
              <a:t> a more </a:t>
            </a:r>
            <a:r>
              <a:rPr lang="es-ES" sz="2800" b="1" dirty="0" err="1" smtClean="0">
                <a:solidFill>
                  <a:srgbClr val="000000"/>
                </a:solidFill>
              </a:rPr>
              <a:t>realistic</a:t>
            </a:r>
            <a:r>
              <a:rPr lang="es-ES" sz="2800" b="1" dirty="0" smtClean="0">
                <a:solidFill>
                  <a:srgbClr val="000000"/>
                </a:solidFill>
              </a:rPr>
              <a:t> air </a:t>
            </a:r>
            <a:r>
              <a:rPr lang="es-ES" sz="2800" b="1" dirty="0" err="1" smtClean="0">
                <a:solidFill>
                  <a:srgbClr val="000000"/>
                </a:solidFill>
              </a:rPr>
              <a:t>quality</a:t>
            </a:r>
            <a:r>
              <a:rPr lang="es-ES" sz="2800" b="1" dirty="0" smtClean="0">
                <a:solidFill>
                  <a:srgbClr val="000000"/>
                </a:solidFill>
              </a:rPr>
              <a:t> </a:t>
            </a:r>
            <a:r>
              <a:rPr lang="es-ES" sz="2800" b="1" dirty="0" err="1" smtClean="0">
                <a:solidFill>
                  <a:srgbClr val="000000"/>
                </a:solidFill>
              </a:rPr>
              <a:t>forecast</a:t>
            </a:r>
            <a:r>
              <a:rPr lang="es-ES" sz="2800" b="1" dirty="0" smtClean="0">
                <a:solidFill>
                  <a:srgbClr val="000000"/>
                </a:solidFill>
              </a:rPr>
              <a:t> </a:t>
            </a:r>
            <a:r>
              <a:rPr lang="es-ES" sz="2800" b="1" dirty="0" err="1" smtClean="0">
                <a:solidFill>
                  <a:srgbClr val="000000"/>
                </a:solidFill>
              </a:rPr>
              <a:t>system</a:t>
            </a:r>
            <a:endParaRPr lang="es-ES" sz="2800" b="1" dirty="0">
              <a:solidFill>
                <a:srgbClr val="000000"/>
              </a:solidFill>
            </a:endParaRPr>
          </a:p>
        </p:txBody>
      </p:sp>
      <p:sp>
        <p:nvSpPr>
          <p:cNvPr id="19" name="Content Placeholder 9"/>
          <p:cNvSpPr txBox="1">
            <a:spLocks/>
          </p:cNvSpPr>
          <p:nvPr/>
        </p:nvSpPr>
        <p:spPr bwMode="auto">
          <a:xfrm>
            <a:off x="-36512" y="4293096"/>
            <a:ext cx="9144000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5"/>
              </a:buBlip>
              <a:tabLst/>
              <a:defRPr/>
            </a:pPr>
            <a:r>
              <a:rPr kumimoji="0" lang="es-E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499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Industry</a:t>
            </a:r>
            <a:endParaRPr kumimoji="0" lang="es-ES" sz="2000" b="1" i="0" u="none" strike="noStrike" kern="1200" cap="none" spc="0" normalizeH="0" baseline="0" noProof="0" dirty="0" smtClean="0">
              <a:ln>
                <a:noFill/>
              </a:ln>
              <a:solidFill>
                <a:srgbClr val="00499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s-E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499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Emissions</a:t>
            </a: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99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are </a:t>
            </a:r>
            <a:r>
              <a:rPr kumimoji="0" lang="es-E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499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obtained</a:t>
            </a:r>
            <a:r>
              <a:rPr kumimoji="0" lang="es-ES" sz="1800" b="0" i="0" u="none" strike="noStrike" kern="1200" cap="none" spc="0" normalizeH="0" noProof="0" dirty="0" smtClean="0">
                <a:ln>
                  <a:noFill/>
                </a:ln>
                <a:solidFill>
                  <a:srgbClr val="00499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sz="1800" b="0" i="0" u="none" strike="noStrike" kern="1200" cap="none" spc="0" normalizeH="0" noProof="0" dirty="0" err="1" smtClean="0">
                <a:ln>
                  <a:noFill/>
                </a:ln>
                <a:solidFill>
                  <a:srgbClr val="00499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from</a:t>
            </a:r>
            <a:r>
              <a:rPr kumimoji="0" lang="es-ES" sz="1800" b="0" i="0" u="none" strike="noStrike" kern="1200" cap="none" spc="0" normalizeH="0" noProof="0" dirty="0" smtClean="0">
                <a:ln>
                  <a:noFill/>
                </a:ln>
                <a:solidFill>
                  <a:srgbClr val="00499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499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measured</a:t>
            </a: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99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data </a:t>
            </a:r>
            <a:r>
              <a:rPr kumimoji="0" lang="es-E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499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reported</a:t>
            </a: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99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499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by</a:t>
            </a: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99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XEAC (personal </a:t>
            </a:r>
            <a:r>
              <a:rPr kumimoji="0" lang="es-E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499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communication</a:t>
            </a: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99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r>
              <a:rPr kumimoji="0" lang="es-ES" sz="1800" b="0" i="0" u="none" strike="noStrike" kern="1200" cap="none" spc="0" normalizeH="0" noProof="0" dirty="0" smtClean="0">
                <a:ln>
                  <a:noFill/>
                </a:ln>
                <a:solidFill>
                  <a:srgbClr val="00499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sz="1800" b="0" i="0" u="none" strike="noStrike" kern="1200" cap="none" spc="0" normalizeH="0" noProof="0" dirty="0" err="1" smtClean="0">
                <a:ln>
                  <a:noFill/>
                </a:ln>
                <a:solidFill>
                  <a:srgbClr val="00499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</a:t>
            </a:r>
            <a:r>
              <a:rPr kumimoji="0" lang="es-ES" sz="1800" b="0" i="0" u="none" strike="noStrike" kern="1200" cap="none" spc="0" normalizeH="0" noProof="0" dirty="0" smtClean="0">
                <a:ln>
                  <a:noFill/>
                </a:ln>
                <a:solidFill>
                  <a:srgbClr val="00499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EMEP/CORINAR/EEA </a:t>
            </a:r>
            <a:r>
              <a:rPr kumimoji="0" lang="es-ES" sz="1800" b="0" i="0" u="none" strike="noStrike" kern="1200" cap="none" spc="0" normalizeH="0" noProof="0" dirty="0" err="1" smtClean="0">
                <a:ln>
                  <a:noFill/>
                </a:ln>
                <a:solidFill>
                  <a:srgbClr val="00499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guidebooks</a:t>
            </a:r>
            <a:endParaRPr kumimoji="0" lang="es-ES" sz="1800" b="0" i="0" u="none" strike="noStrike" kern="1200" cap="none" spc="0" normalizeH="0" noProof="0" dirty="0" smtClean="0">
              <a:ln>
                <a:noFill/>
              </a:ln>
              <a:solidFill>
                <a:srgbClr val="00499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lang="es-ES" baseline="0" dirty="0" smtClean="0">
                <a:solidFill>
                  <a:srgbClr val="004990"/>
                </a:solidFill>
                <a:latin typeface="+mn-lt"/>
                <a:cs typeface="+mn-cs"/>
              </a:rPr>
              <a:t>In </a:t>
            </a:r>
            <a:r>
              <a:rPr lang="es-ES" baseline="0" dirty="0" err="1" smtClean="0">
                <a:solidFill>
                  <a:srgbClr val="004990"/>
                </a:solidFill>
                <a:latin typeface="+mn-lt"/>
                <a:cs typeface="+mn-cs"/>
              </a:rPr>
              <a:t>some</a:t>
            </a:r>
            <a:r>
              <a:rPr lang="es-ES" baseline="0" dirty="0" smtClean="0">
                <a:solidFill>
                  <a:srgbClr val="004990"/>
                </a:solidFill>
                <a:latin typeface="+mn-lt"/>
                <a:cs typeface="+mn-cs"/>
              </a:rPr>
              <a:t> cases,</a:t>
            </a:r>
            <a:r>
              <a:rPr lang="es-ES" dirty="0" smtClean="0">
                <a:solidFill>
                  <a:srgbClr val="004990"/>
                </a:solidFill>
                <a:latin typeface="+mn-lt"/>
                <a:cs typeface="+mn-cs"/>
              </a:rPr>
              <a:t> </a:t>
            </a:r>
            <a:r>
              <a:rPr lang="es-ES" dirty="0" err="1" smtClean="0">
                <a:solidFill>
                  <a:srgbClr val="004990"/>
                </a:solidFill>
                <a:latin typeface="+mn-lt"/>
                <a:cs typeface="+mn-cs"/>
              </a:rPr>
              <a:t>production</a:t>
            </a:r>
            <a:r>
              <a:rPr lang="es-ES" dirty="0" smtClean="0">
                <a:solidFill>
                  <a:srgbClr val="004990"/>
                </a:solidFill>
                <a:latin typeface="+mn-lt"/>
                <a:cs typeface="+mn-cs"/>
              </a:rPr>
              <a:t> data </a:t>
            </a:r>
            <a:r>
              <a:rPr lang="es-ES" dirty="0" err="1" smtClean="0">
                <a:solidFill>
                  <a:srgbClr val="004990"/>
                </a:solidFill>
                <a:latin typeface="+mn-lt"/>
                <a:cs typeface="+mn-cs"/>
              </a:rPr>
              <a:t>is</a:t>
            </a:r>
            <a:r>
              <a:rPr lang="es-ES" dirty="0" smtClean="0">
                <a:solidFill>
                  <a:srgbClr val="004990"/>
                </a:solidFill>
                <a:latin typeface="+mn-lt"/>
                <a:cs typeface="+mn-cs"/>
              </a:rPr>
              <a:t> </a:t>
            </a:r>
            <a:r>
              <a:rPr lang="es-ES" dirty="0" err="1" smtClean="0">
                <a:solidFill>
                  <a:srgbClr val="004990"/>
                </a:solidFill>
                <a:latin typeface="+mn-lt"/>
                <a:cs typeface="+mn-cs"/>
              </a:rPr>
              <a:t>only</a:t>
            </a:r>
            <a:r>
              <a:rPr lang="es-ES" dirty="0" smtClean="0">
                <a:solidFill>
                  <a:srgbClr val="004990"/>
                </a:solidFill>
                <a:latin typeface="+mn-lt"/>
                <a:cs typeface="+mn-cs"/>
              </a:rPr>
              <a:t> </a:t>
            </a:r>
            <a:r>
              <a:rPr lang="es-ES" dirty="0" err="1" smtClean="0">
                <a:solidFill>
                  <a:srgbClr val="004990"/>
                </a:solidFill>
                <a:latin typeface="+mn-lt"/>
                <a:cs typeface="+mn-cs"/>
              </a:rPr>
              <a:t>available</a:t>
            </a:r>
            <a:r>
              <a:rPr lang="es-ES" dirty="0" smtClean="0">
                <a:solidFill>
                  <a:srgbClr val="004990"/>
                </a:solidFill>
                <a:latin typeface="+mn-lt"/>
                <a:cs typeface="+mn-cs"/>
              </a:rPr>
              <a:t> </a:t>
            </a:r>
            <a:r>
              <a:rPr lang="es-ES" dirty="0" err="1" smtClean="0">
                <a:solidFill>
                  <a:srgbClr val="004990"/>
                </a:solidFill>
                <a:latin typeface="+mn-lt"/>
                <a:cs typeface="+mn-cs"/>
              </a:rPr>
              <a:t>for</a:t>
            </a:r>
            <a:r>
              <a:rPr lang="es-ES" dirty="0" smtClean="0">
                <a:solidFill>
                  <a:srgbClr val="004990"/>
                </a:solidFill>
                <a:latin typeface="+mn-lt"/>
                <a:cs typeface="+mn-cs"/>
              </a:rPr>
              <a:t> </a:t>
            </a:r>
            <a:r>
              <a:rPr lang="es-ES" dirty="0" err="1" smtClean="0">
                <a:solidFill>
                  <a:srgbClr val="004990"/>
                </a:solidFill>
                <a:latin typeface="+mn-lt"/>
                <a:cs typeface="+mn-cs"/>
              </a:rPr>
              <a:t>the</a:t>
            </a:r>
            <a:r>
              <a:rPr lang="es-ES" dirty="0" smtClean="0">
                <a:solidFill>
                  <a:srgbClr val="004990"/>
                </a:solidFill>
                <a:latin typeface="+mn-lt"/>
                <a:cs typeface="+mn-cs"/>
              </a:rPr>
              <a:t> </a:t>
            </a:r>
            <a:r>
              <a:rPr lang="es-ES" dirty="0" err="1" smtClean="0">
                <a:solidFill>
                  <a:srgbClr val="004990"/>
                </a:solidFill>
                <a:latin typeface="+mn-lt"/>
                <a:cs typeface="+mn-cs"/>
              </a:rPr>
              <a:t>whole</a:t>
            </a:r>
            <a:r>
              <a:rPr lang="es-ES" dirty="0" smtClean="0">
                <a:solidFill>
                  <a:srgbClr val="004990"/>
                </a:solidFill>
                <a:latin typeface="+mn-lt"/>
                <a:cs typeface="+mn-cs"/>
              </a:rPr>
              <a:t> industrial. </a:t>
            </a:r>
            <a:r>
              <a:rPr lang="es-ES" dirty="0" err="1" smtClean="0">
                <a:solidFill>
                  <a:srgbClr val="004990"/>
                </a:solidFill>
                <a:latin typeface="+mn-lt"/>
                <a:cs typeface="+mn-cs"/>
              </a:rPr>
              <a:t>An</a:t>
            </a:r>
            <a:r>
              <a:rPr lang="es-ES" dirty="0" smtClean="0">
                <a:solidFill>
                  <a:srgbClr val="004990"/>
                </a:solidFill>
                <a:latin typeface="+mn-lt"/>
                <a:cs typeface="+mn-cs"/>
              </a:rPr>
              <a:t> </a:t>
            </a:r>
            <a:r>
              <a:rPr lang="es-ES" dirty="0" err="1" smtClean="0">
                <a:solidFill>
                  <a:srgbClr val="004990"/>
                </a:solidFill>
                <a:latin typeface="+mn-lt"/>
                <a:cs typeface="+mn-cs"/>
              </a:rPr>
              <a:t>assignation</a:t>
            </a:r>
            <a:r>
              <a:rPr lang="es-ES" dirty="0" smtClean="0">
                <a:solidFill>
                  <a:srgbClr val="004990"/>
                </a:solidFill>
                <a:latin typeface="+mn-lt"/>
                <a:cs typeface="+mn-cs"/>
              </a:rPr>
              <a:t> </a:t>
            </a:r>
            <a:r>
              <a:rPr lang="es-ES" dirty="0" err="1" smtClean="0">
                <a:solidFill>
                  <a:srgbClr val="004990"/>
                </a:solidFill>
                <a:latin typeface="+mn-lt"/>
                <a:cs typeface="+mn-cs"/>
              </a:rPr>
              <a:t>among</a:t>
            </a:r>
            <a:r>
              <a:rPr lang="es-ES" dirty="0" smtClean="0">
                <a:solidFill>
                  <a:srgbClr val="004990"/>
                </a:solidFill>
                <a:latin typeface="+mn-lt"/>
                <a:cs typeface="+mn-cs"/>
              </a:rPr>
              <a:t> </a:t>
            </a:r>
            <a:r>
              <a:rPr lang="es-ES" dirty="0" err="1" smtClean="0">
                <a:solidFill>
                  <a:srgbClr val="004990"/>
                </a:solidFill>
                <a:latin typeface="+mn-lt"/>
                <a:cs typeface="+mn-cs"/>
              </a:rPr>
              <a:t>each</a:t>
            </a:r>
            <a:r>
              <a:rPr lang="es-ES" dirty="0" smtClean="0">
                <a:solidFill>
                  <a:srgbClr val="004990"/>
                </a:solidFill>
                <a:latin typeface="+mn-lt"/>
                <a:cs typeface="+mn-cs"/>
              </a:rPr>
              <a:t> </a:t>
            </a:r>
            <a:r>
              <a:rPr lang="es-ES" dirty="0" err="1" smtClean="0">
                <a:solidFill>
                  <a:srgbClr val="004990"/>
                </a:solidFill>
                <a:latin typeface="+mn-lt"/>
                <a:cs typeface="+mn-cs"/>
              </a:rPr>
              <a:t>facility</a:t>
            </a:r>
            <a:r>
              <a:rPr lang="es-ES" dirty="0" smtClean="0">
                <a:solidFill>
                  <a:srgbClr val="004990"/>
                </a:solidFill>
                <a:latin typeface="+mn-lt"/>
                <a:cs typeface="+mn-cs"/>
              </a:rPr>
              <a:t> </a:t>
            </a:r>
            <a:r>
              <a:rPr lang="es-ES" dirty="0" err="1" smtClean="0">
                <a:solidFill>
                  <a:srgbClr val="004990"/>
                </a:solidFill>
                <a:latin typeface="+mn-lt"/>
                <a:cs typeface="+mn-cs"/>
              </a:rPr>
              <a:t>is</a:t>
            </a:r>
            <a:r>
              <a:rPr lang="es-ES" dirty="0" smtClean="0">
                <a:solidFill>
                  <a:srgbClr val="004990"/>
                </a:solidFill>
                <a:latin typeface="+mn-lt"/>
                <a:cs typeface="+mn-cs"/>
              </a:rPr>
              <a:t> </a:t>
            </a:r>
            <a:r>
              <a:rPr lang="es-ES" dirty="0" err="1" smtClean="0">
                <a:solidFill>
                  <a:srgbClr val="004990"/>
                </a:solidFill>
                <a:latin typeface="+mn-lt"/>
                <a:cs typeface="+mn-cs"/>
              </a:rPr>
              <a:t>performed</a:t>
            </a:r>
            <a:r>
              <a:rPr lang="es-ES" dirty="0" smtClean="0">
                <a:solidFill>
                  <a:srgbClr val="004990"/>
                </a:solidFill>
                <a:latin typeface="+mn-lt"/>
                <a:cs typeface="+mn-cs"/>
              </a:rPr>
              <a:t> </a:t>
            </a:r>
            <a:r>
              <a:rPr lang="es-ES" dirty="0" err="1" smtClean="0">
                <a:solidFill>
                  <a:srgbClr val="004990"/>
                </a:solidFill>
                <a:latin typeface="+mn-lt"/>
                <a:cs typeface="+mn-cs"/>
              </a:rPr>
              <a:t>using</a:t>
            </a:r>
            <a:r>
              <a:rPr lang="es-ES" dirty="0" smtClean="0">
                <a:solidFill>
                  <a:srgbClr val="004990"/>
                </a:solidFill>
                <a:latin typeface="+mn-lt"/>
                <a:cs typeface="+mn-cs"/>
              </a:rPr>
              <a:t> </a:t>
            </a:r>
            <a:r>
              <a:rPr lang="es-ES" dirty="0" err="1" smtClean="0">
                <a:solidFill>
                  <a:srgbClr val="004990"/>
                </a:solidFill>
                <a:latin typeface="+mn-lt"/>
                <a:cs typeface="+mn-cs"/>
              </a:rPr>
              <a:t>distributional</a:t>
            </a:r>
            <a:r>
              <a:rPr lang="es-ES" dirty="0" smtClean="0">
                <a:solidFill>
                  <a:srgbClr val="004990"/>
                </a:solidFill>
                <a:latin typeface="+mn-lt"/>
                <a:cs typeface="+mn-cs"/>
              </a:rPr>
              <a:t> </a:t>
            </a:r>
            <a:r>
              <a:rPr lang="es-ES" dirty="0" err="1" smtClean="0">
                <a:solidFill>
                  <a:srgbClr val="004990"/>
                </a:solidFill>
                <a:latin typeface="+mn-lt"/>
                <a:cs typeface="+mn-cs"/>
              </a:rPr>
              <a:t>factors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rgbClr val="00499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0" y="4852317"/>
            <a:ext cx="9144000" cy="138499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800" b="1" dirty="0" err="1" smtClean="0">
                <a:solidFill>
                  <a:srgbClr val="000000"/>
                </a:solidFill>
              </a:rPr>
              <a:t>Lack</a:t>
            </a:r>
            <a:r>
              <a:rPr lang="es-ES" sz="2800" b="1" dirty="0" smtClean="0">
                <a:solidFill>
                  <a:srgbClr val="000000"/>
                </a:solidFill>
              </a:rPr>
              <a:t> of </a:t>
            </a:r>
            <a:r>
              <a:rPr lang="es-ES" sz="2800" b="1" dirty="0" err="1" smtClean="0">
                <a:solidFill>
                  <a:srgbClr val="000000"/>
                </a:solidFill>
              </a:rPr>
              <a:t>specific</a:t>
            </a:r>
            <a:r>
              <a:rPr lang="es-ES" sz="2800" b="1" dirty="0" smtClean="0">
                <a:solidFill>
                  <a:srgbClr val="000000"/>
                </a:solidFill>
              </a:rPr>
              <a:t> </a:t>
            </a:r>
            <a:r>
              <a:rPr lang="es-ES" sz="2800" b="1" dirty="0" err="1" smtClean="0">
                <a:solidFill>
                  <a:srgbClr val="000000"/>
                </a:solidFill>
              </a:rPr>
              <a:t>emission</a:t>
            </a:r>
            <a:r>
              <a:rPr lang="es-ES" sz="2800" b="1" dirty="0" smtClean="0">
                <a:solidFill>
                  <a:srgbClr val="000000"/>
                </a:solidFill>
              </a:rPr>
              <a:t>/</a:t>
            </a:r>
            <a:r>
              <a:rPr lang="es-ES" sz="2800" b="1" dirty="0" err="1" smtClean="0">
                <a:solidFill>
                  <a:srgbClr val="000000"/>
                </a:solidFill>
              </a:rPr>
              <a:t>production</a:t>
            </a:r>
            <a:r>
              <a:rPr lang="es-ES" sz="2800" b="1" dirty="0" smtClean="0">
                <a:solidFill>
                  <a:srgbClr val="000000"/>
                </a:solidFill>
              </a:rPr>
              <a:t> data </a:t>
            </a:r>
            <a:r>
              <a:rPr lang="es-ES" sz="2800" b="1" dirty="0" err="1" smtClean="0">
                <a:solidFill>
                  <a:srgbClr val="000000"/>
                </a:solidFill>
              </a:rPr>
              <a:t>from</a:t>
            </a:r>
            <a:r>
              <a:rPr lang="es-ES" sz="2800" b="1" dirty="0" smtClean="0">
                <a:solidFill>
                  <a:srgbClr val="000000"/>
                </a:solidFill>
              </a:rPr>
              <a:t> </a:t>
            </a:r>
            <a:r>
              <a:rPr lang="es-ES" sz="2800" b="1" dirty="0" err="1" smtClean="0">
                <a:solidFill>
                  <a:srgbClr val="000000"/>
                </a:solidFill>
              </a:rPr>
              <a:t>some</a:t>
            </a:r>
            <a:r>
              <a:rPr lang="es-ES" sz="2800" b="1" dirty="0" smtClean="0">
                <a:solidFill>
                  <a:srgbClr val="000000"/>
                </a:solidFill>
              </a:rPr>
              <a:t> </a:t>
            </a:r>
            <a:r>
              <a:rPr lang="es-ES" sz="2800" b="1" dirty="0" err="1" smtClean="0">
                <a:solidFill>
                  <a:srgbClr val="000000"/>
                </a:solidFill>
              </a:rPr>
              <a:t>large</a:t>
            </a:r>
            <a:r>
              <a:rPr lang="es-ES" sz="2800" b="1" dirty="0" smtClean="0">
                <a:solidFill>
                  <a:srgbClr val="000000"/>
                </a:solidFill>
              </a:rPr>
              <a:t> </a:t>
            </a:r>
            <a:r>
              <a:rPr lang="es-ES" sz="2800" b="1" dirty="0" err="1" smtClean="0">
                <a:solidFill>
                  <a:srgbClr val="000000"/>
                </a:solidFill>
              </a:rPr>
              <a:t>point</a:t>
            </a:r>
            <a:r>
              <a:rPr lang="es-ES" sz="2800" b="1" dirty="0" smtClean="0">
                <a:solidFill>
                  <a:srgbClr val="000000"/>
                </a:solidFill>
              </a:rPr>
              <a:t> </a:t>
            </a:r>
            <a:r>
              <a:rPr lang="es-ES" sz="2800" b="1" dirty="0" err="1" smtClean="0">
                <a:solidFill>
                  <a:srgbClr val="000000"/>
                </a:solidFill>
              </a:rPr>
              <a:t>sources</a:t>
            </a:r>
            <a:endParaRPr lang="es-ES" sz="2800" b="1" dirty="0">
              <a:solidFill>
                <a:srgbClr val="000000"/>
              </a:solidFill>
            </a:endParaRPr>
          </a:p>
        </p:txBody>
      </p:sp>
      <p:sp>
        <p:nvSpPr>
          <p:cNvPr id="21" name="Content Placeholder 9"/>
          <p:cNvSpPr txBox="1">
            <a:spLocks/>
          </p:cNvSpPr>
          <p:nvPr/>
        </p:nvSpPr>
        <p:spPr bwMode="auto">
          <a:xfrm>
            <a:off x="-36512" y="4293096"/>
            <a:ext cx="9144000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5"/>
              </a:buBlip>
              <a:tabLst/>
              <a:defRPr/>
            </a:pPr>
            <a:r>
              <a:rPr lang="es-ES" sz="2000" b="1" dirty="0" err="1" smtClean="0">
                <a:solidFill>
                  <a:srgbClr val="004990"/>
                </a:solidFill>
                <a:latin typeface="+mn-lt"/>
                <a:cs typeface="+mn-cs"/>
              </a:rPr>
              <a:t>Waste</a:t>
            </a:r>
            <a:endParaRPr kumimoji="0" lang="es-ES" sz="2000" b="1" i="0" u="none" strike="noStrike" kern="1200" cap="none" spc="0" normalizeH="0" baseline="0" noProof="0" dirty="0" smtClean="0">
              <a:ln>
                <a:noFill/>
              </a:ln>
              <a:solidFill>
                <a:srgbClr val="00499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lvl="1" indent="-285750">
              <a:lnSpc>
                <a:spcPct val="150000"/>
              </a:lnSpc>
              <a:spcBef>
                <a:spcPct val="20000"/>
              </a:spcBef>
              <a:buFont typeface="Arial" charset="0"/>
              <a:buChar char="–"/>
            </a:pPr>
            <a:r>
              <a:rPr lang="es-ES" dirty="0" err="1" smtClean="0">
                <a:solidFill>
                  <a:srgbClr val="004990"/>
                </a:solidFill>
              </a:rPr>
              <a:t>Emissions</a:t>
            </a:r>
            <a:r>
              <a:rPr lang="es-ES" dirty="0" smtClean="0">
                <a:solidFill>
                  <a:srgbClr val="004990"/>
                </a:solidFill>
              </a:rPr>
              <a:t> are </a:t>
            </a:r>
            <a:r>
              <a:rPr lang="es-ES" dirty="0" err="1" smtClean="0">
                <a:solidFill>
                  <a:srgbClr val="004990"/>
                </a:solidFill>
              </a:rPr>
              <a:t>obtained</a:t>
            </a:r>
            <a:r>
              <a:rPr lang="es-ES" dirty="0" smtClean="0">
                <a:solidFill>
                  <a:srgbClr val="004990"/>
                </a:solidFill>
              </a:rPr>
              <a:t> </a:t>
            </a:r>
            <a:r>
              <a:rPr lang="es-ES" dirty="0" err="1" smtClean="0">
                <a:solidFill>
                  <a:srgbClr val="004990"/>
                </a:solidFill>
              </a:rPr>
              <a:t>from</a:t>
            </a:r>
            <a:r>
              <a:rPr lang="es-ES" dirty="0" smtClean="0">
                <a:solidFill>
                  <a:srgbClr val="004990"/>
                </a:solidFill>
              </a:rPr>
              <a:t> </a:t>
            </a:r>
            <a:r>
              <a:rPr lang="es-ES" dirty="0" err="1" smtClean="0">
                <a:solidFill>
                  <a:srgbClr val="004990"/>
                </a:solidFill>
              </a:rPr>
              <a:t>measured</a:t>
            </a:r>
            <a:r>
              <a:rPr lang="es-ES" dirty="0" smtClean="0">
                <a:solidFill>
                  <a:srgbClr val="004990"/>
                </a:solidFill>
              </a:rPr>
              <a:t> data </a:t>
            </a:r>
            <a:r>
              <a:rPr lang="es-ES" dirty="0" err="1" smtClean="0">
                <a:solidFill>
                  <a:srgbClr val="004990"/>
                </a:solidFill>
              </a:rPr>
              <a:t>reported</a:t>
            </a:r>
            <a:r>
              <a:rPr lang="es-ES" dirty="0" smtClean="0">
                <a:solidFill>
                  <a:srgbClr val="004990"/>
                </a:solidFill>
              </a:rPr>
              <a:t> </a:t>
            </a:r>
            <a:r>
              <a:rPr lang="es-ES" dirty="0" err="1" smtClean="0">
                <a:solidFill>
                  <a:srgbClr val="004990"/>
                </a:solidFill>
              </a:rPr>
              <a:t>by</a:t>
            </a:r>
            <a:r>
              <a:rPr lang="es-ES" dirty="0" smtClean="0">
                <a:solidFill>
                  <a:srgbClr val="004990"/>
                </a:solidFill>
              </a:rPr>
              <a:t> XEAC (personal </a:t>
            </a:r>
            <a:r>
              <a:rPr lang="es-ES" dirty="0" err="1" smtClean="0">
                <a:solidFill>
                  <a:srgbClr val="004990"/>
                </a:solidFill>
              </a:rPr>
              <a:t>communication</a:t>
            </a:r>
            <a:r>
              <a:rPr lang="es-ES" dirty="0" smtClean="0">
                <a:solidFill>
                  <a:srgbClr val="004990"/>
                </a:solidFill>
              </a:rPr>
              <a:t>)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rgbClr val="00499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5728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build="p"/>
      <p:bldP spid="13" grpId="1" uiExpand="1" build="p"/>
      <p:bldGraphic spid="16" grpId="0">
        <p:bldAsOne/>
      </p:bldGraphic>
      <p:bldGraphic spid="16" grpId="1">
        <p:bldAsOne/>
      </p:bldGraphic>
      <p:bldP spid="17" grpId="0" build="p"/>
      <p:bldP spid="17" grpId="1" build="allAtOnce"/>
      <p:bldP spid="18" grpId="0" animBg="1"/>
      <p:bldP spid="18" grpId="1" animBg="1"/>
      <p:bldP spid="19" grpId="0"/>
      <p:bldP spid="19" grpId="1"/>
      <p:bldP spid="20" grpId="0" animBg="1"/>
      <p:bldP spid="20" grpId="1" animBg="1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792088"/>
          </a:xfrm>
        </p:spPr>
        <p:txBody>
          <a:bodyPr/>
          <a:lstStyle/>
          <a:p>
            <a:r>
              <a:rPr lang="es-ES" sz="3600" dirty="0" err="1" smtClean="0"/>
              <a:t>Residential-Commercial</a:t>
            </a:r>
            <a:r>
              <a:rPr lang="es-ES" sz="3600" dirty="0" smtClean="0"/>
              <a:t> (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SNAP02)</a:t>
            </a:r>
            <a:endParaRPr lang="es-ES" sz="36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8604250" y="6357938"/>
            <a:ext cx="442913" cy="4127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2061378-4D88-4D7A-AE1E-4DC568188EF0}" type="slidenum">
              <a:rPr lang="es-ES" smtClean="0"/>
              <a:pPr>
                <a:defRPr/>
              </a:pPr>
              <a:t>9</a:t>
            </a:fld>
            <a:endParaRPr lang="es-ES" dirty="0"/>
          </a:p>
        </p:txBody>
      </p:sp>
      <p:pic>
        <p:nvPicPr>
          <p:cNvPr id="5" name="4 Imagen" descr="bcn-1km-clc06.jpg"/>
          <p:cNvPicPr>
            <a:picLocks noChangeAspect="1"/>
          </p:cNvPicPr>
          <p:nvPr/>
        </p:nvPicPr>
        <p:blipFill>
          <a:blip r:embed="rId2" cstate="print"/>
          <a:srcRect l="3318" t="6897" r="34250" b="2107"/>
          <a:stretch>
            <a:fillRect/>
          </a:stretch>
        </p:blipFill>
        <p:spPr>
          <a:xfrm>
            <a:off x="35496" y="3645024"/>
            <a:ext cx="2794703" cy="2880000"/>
          </a:xfrm>
          <a:prstGeom prst="rect">
            <a:avLst/>
          </a:prstGeom>
        </p:spPr>
      </p:pic>
      <p:pic>
        <p:nvPicPr>
          <p:cNvPr id="6" name="5 Imagen" descr="bcn-1km-pop.jpg"/>
          <p:cNvPicPr>
            <a:picLocks noChangeAspect="1"/>
          </p:cNvPicPr>
          <p:nvPr/>
        </p:nvPicPr>
        <p:blipFill>
          <a:blip r:embed="rId3" cstate="print"/>
          <a:srcRect l="3253" t="6805" r="34316" b="2200"/>
          <a:stretch>
            <a:fillRect/>
          </a:stretch>
        </p:blipFill>
        <p:spPr>
          <a:xfrm>
            <a:off x="2830199" y="3645024"/>
            <a:ext cx="2794703" cy="2880000"/>
          </a:xfrm>
          <a:prstGeom prst="rect">
            <a:avLst/>
          </a:prstGeom>
        </p:spPr>
      </p:pic>
      <p:grpSp>
        <p:nvGrpSpPr>
          <p:cNvPr id="7" name="Group 2"/>
          <p:cNvGrpSpPr>
            <a:grpSpLocks noChangeAspect="1"/>
          </p:cNvGrpSpPr>
          <p:nvPr/>
        </p:nvGrpSpPr>
        <p:grpSpPr bwMode="auto">
          <a:xfrm>
            <a:off x="19050" y="908720"/>
            <a:ext cx="9124950" cy="2520280"/>
            <a:chOff x="1387" y="1701"/>
            <a:chExt cx="14370" cy="10680"/>
          </a:xfrm>
        </p:grpSpPr>
        <p:sp>
          <p:nvSpPr>
            <p:cNvPr id="8" name="AutoShape 3"/>
            <p:cNvSpPr>
              <a:spLocks noChangeAspect="1" noChangeArrowheads="1"/>
            </p:cNvSpPr>
            <p:nvPr/>
          </p:nvSpPr>
          <p:spPr bwMode="auto">
            <a:xfrm>
              <a:off x="1387" y="1701"/>
              <a:ext cx="14370" cy="10680"/>
            </a:xfrm>
            <a:prstGeom prst="rect">
              <a:avLst/>
            </a:prstGeom>
            <a:solidFill>
              <a:srgbClr val="DBE5F1"/>
            </a:solidFill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9" name="Text Box 11"/>
            <p:cNvSpPr txBox="1">
              <a:spLocks noChangeArrowheads="1"/>
            </p:cNvSpPr>
            <p:nvPr/>
          </p:nvSpPr>
          <p:spPr bwMode="auto">
            <a:xfrm>
              <a:off x="1443" y="1701"/>
              <a:ext cx="5186" cy="10560"/>
            </a:xfrm>
            <a:prstGeom prst="rect">
              <a:avLst/>
            </a:prstGeom>
            <a:solidFill>
              <a:srgbClr val="9BBB59"/>
            </a:solidFill>
            <a:ln w="38100">
              <a:solidFill>
                <a:srgbClr val="F2F2F2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2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rPr>
                <a:t>ACTIVITY DATA</a:t>
              </a:r>
              <a:endParaRPr kumimoji="0" lang="es-E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 Box 17"/>
            <p:cNvSpPr txBox="1">
              <a:spLocks noChangeArrowheads="1"/>
            </p:cNvSpPr>
            <p:nvPr/>
          </p:nvSpPr>
          <p:spPr bwMode="auto">
            <a:xfrm>
              <a:off x="6629" y="1701"/>
              <a:ext cx="3288" cy="10560"/>
            </a:xfrm>
            <a:prstGeom prst="rect">
              <a:avLst/>
            </a:prstGeom>
            <a:solidFill>
              <a:srgbClr val="C0504D"/>
            </a:solidFill>
            <a:ln w="38100">
              <a:solidFill>
                <a:srgbClr val="F2F2F2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622423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2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rPr>
                <a:t>EMISSION FACTORS</a:t>
              </a:r>
              <a:endParaRPr kumimoji="0" lang="es-E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Text Box 18"/>
            <p:cNvSpPr txBox="1">
              <a:spLocks noChangeArrowheads="1"/>
            </p:cNvSpPr>
            <p:nvPr/>
          </p:nvSpPr>
          <p:spPr bwMode="auto">
            <a:xfrm>
              <a:off x="10031" y="1701"/>
              <a:ext cx="5556" cy="10560"/>
            </a:xfrm>
            <a:prstGeom prst="rect">
              <a:avLst/>
            </a:prstGeom>
            <a:solidFill>
              <a:schemeClr val="accent5"/>
            </a:solidFill>
            <a:ln w="38100">
              <a:solidFill>
                <a:srgbClr val="F2F2F2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3F3151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2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rPr>
                <a:t>SPATIAL</a:t>
              </a:r>
              <a:r>
                <a:rPr kumimoji="0" lang="es-ES" sz="1200" b="1" i="0" u="none" strike="noStrike" cap="none" normalizeH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rPr>
                <a:t> &amp; </a:t>
              </a:r>
              <a:r>
                <a:rPr kumimoji="0" lang="es-ES" sz="12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rPr>
                <a:t>TEMPORAL DISAGGREG.</a:t>
              </a:r>
              <a:endParaRPr kumimoji="0" lang="es-E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ext Box 23"/>
            <p:cNvSpPr txBox="1">
              <a:spLocks noChangeArrowheads="1"/>
            </p:cNvSpPr>
            <p:nvPr/>
          </p:nvSpPr>
          <p:spPr bwMode="auto">
            <a:xfrm>
              <a:off x="6743" y="3227"/>
              <a:ext cx="3061" cy="8447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prstDash val="dash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lvl="0" algn="ctr">
                <a:lnSpc>
                  <a:spcPct val="150000"/>
                </a:lnSpc>
              </a:pPr>
              <a:r>
                <a:rPr lang="en-US" sz="2000" dirty="0" smtClean="0">
                  <a:latin typeface="+mn-lt"/>
                </a:rPr>
                <a:t>EEA / EMEP / CORINAIR </a:t>
              </a:r>
              <a:r>
                <a:rPr lang="en-US" sz="2000" dirty="0" smtClean="0"/>
                <a:t>guidebooks</a:t>
              </a:r>
              <a:endParaRPr lang="en-US" sz="2000" dirty="0" smtClean="0">
                <a:latin typeface="+mn-lt"/>
              </a:endParaRPr>
            </a:p>
          </p:txBody>
        </p:sp>
        <p:sp>
          <p:nvSpPr>
            <p:cNvPr id="13" name="Text Box 37"/>
            <p:cNvSpPr txBox="1">
              <a:spLocks noChangeArrowheads="1"/>
            </p:cNvSpPr>
            <p:nvPr/>
          </p:nvSpPr>
          <p:spPr bwMode="auto">
            <a:xfrm>
              <a:off x="10145" y="2922"/>
              <a:ext cx="5329" cy="5797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prstDash val="dash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300" dirty="0" smtClean="0">
                  <a:latin typeface="Arial" pitchFamily="34" charset="0"/>
                  <a:cs typeface="Arial" pitchFamily="34" charset="0"/>
                  <a:sym typeface="Wingdings" pitchFamily="2" charset="2"/>
                </a:rPr>
                <a:t>P</a:t>
              </a:r>
              <a:r>
                <a:rPr kumimoji="0" lang="en-US" sz="13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opulation map from </a:t>
              </a:r>
              <a:r>
                <a:rPr kumimoji="0" lang="en-US" sz="13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Tele Atlas ® </a:t>
              </a:r>
              <a:r>
                <a:rPr kumimoji="0" lang="en-US" sz="13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Multinet</a:t>
              </a:r>
              <a:r>
                <a:rPr kumimoji="0" lang="en-US" sz="1300" b="1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 ®  2011 </a:t>
              </a:r>
              <a:r>
                <a:rPr kumimoji="0" lang="en-US" sz="130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cartography information</a:t>
              </a:r>
              <a:endParaRPr kumimoji="0" lang="en-US" sz="13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1300" dirty="0" smtClean="0">
                  <a:latin typeface="Arial" pitchFamily="34" charset="0"/>
                  <a:cs typeface="Arial" pitchFamily="34" charset="0"/>
                  <a:sym typeface="Wingdings" pitchFamily="2" charset="2"/>
                </a:rPr>
                <a:t>Industrial/urban land uses from </a:t>
              </a:r>
              <a:r>
                <a:rPr lang="en-US" sz="1300" b="1" dirty="0" smtClean="0">
                  <a:latin typeface="Arial" pitchFamily="34" charset="0"/>
                  <a:cs typeface="Arial" pitchFamily="34" charset="0"/>
                  <a:sym typeface="Wingdings" pitchFamily="2" charset="2"/>
                </a:rPr>
                <a:t>CORINE Land Cover 2006 v 15 (100m res)</a:t>
              </a:r>
              <a:endParaRPr lang="es-ES" sz="1300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Text Box 42"/>
            <p:cNvSpPr txBox="1">
              <a:spLocks noChangeArrowheads="1"/>
            </p:cNvSpPr>
            <p:nvPr/>
          </p:nvSpPr>
          <p:spPr bwMode="auto">
            <a:xfrm>
              <a:off x="1518" y="3227"/>
              <a:ext cx="4884" cy="8448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prstDash val="dash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lvl="0" algn="ctr">
                <a:lnSpc>
                  <a:spcPct val="150000"/>
                </a:lnSpc>
              </a:pPr>
              <a:r>
                <a:rPr lang="en-US" sz="1600" dirty="0" smtClean="0">
                  <a:latin typeface="+mn-lt"/>
                </a:rPr>
                <a:t>Annual statistics on fuel consumptions (</a:t>
              </a:r>
              <a:r>
                <a:rPr lang="en-US" sz="1600" b="1" dirty="0" smtClean="0">
                  <a:latin typeface="+mn-lt"/>
                </a:rPr>
                <a:t>natural gas, gasoil C, GLP, fuel oil, coal and biomass</a:t>
              </a:r>
              <a:r>
                <a:rPr lang="en-US" sz="1600" dirty="0" smtClean="0">
                  <a:latin typeface="+mn-lt"/>
                </a:rPr>
                <a:t>) at </a:t>
              </a:r>
              <a:r>
                <a:rPr lang="en-US" sz="1600" b="1" dirty="0" smtClean="0">
                  <a:latin typeface="+mn-lt"/>
                </a:rPr>
                <a:t>NUTS level 3</a:t>
              </a:r>
            </a:p>
          </p:txBody>
        </p:sp>
      </p:grpSp>
      <p:sp>
        <p:nvSpPr>
          <p:cNvPr id="15" name="Text Box 37"/>
          <p:cNvSpPr txBox="1">
            <a:spLocks noChangeArrowheads="1"/>
          </p:cNvSpPr>
          <p:nvPr/>
        </p:nvSpPr>
        <p:spPr bwMode="auto">
          <a:xfrm>
            <a:off x="5580112" y="2636912"/>
            <a:ext cx="3384376" cy="648072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prstDash val="dash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3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Monthly/weekly/hourly profiles by type of fuel obtained from national statistics</a:t>
            </a:r>
            <a:endParaRPr kumimoji="0" lang="es-ES" sz="13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35496" y="6093296"/>
            <a:ext cx="248376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C00000"/>
                </a:solidFill>
              </a:rPr>
              <a:t>CLC 2006 v15 (100m)</a:t>
            </a:r>
            <a:endParaRPr lang="es-ES" b="1" dirty="0">
              <a:solidFill>
                <a:srgbClr val="C00000"/>
              </a:solidFill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2771800" y="6093296"/>
            <a:ext cx="19442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 smtClean="0">
                <a:solidFill>
                  <a:srgbClr val="C00000"/>
                </a:solidFill>
              </a:rPr>
              <a:t>Population</a:t>
            </a:r>
            <a:r>
              <a:rPr lang="es-ES" b="1" dirty="0" smtClean="0">
                <a:solidFill>
                  <a:srgbClr val="C00000"/>
                </a:solidFill>
              </a:rPr>
              <a:t> </a:t>
            </a:r>
            <a:r>
              <a:rPr lang="es-ES" b="1" dirty="0" err="1" smtClean="0">
                <a:solidFill>
                  <a:srgbClr val="C00000"/>
                </a:solidFill>
              </a:rPr>
              <a:t>map</a:t>
            </a:r>
            <a:endParaRPr lang="es-ES" b="1" dirty="0">
              <a:solidFill>
                <a:srgbClr val="C00000"/>
              </a:solidFill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5652120" y="3893657"/>
            <a:ext cx="3491880" cy="240065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000" dirty="0" err="1" smtClean="0"/>
              <a:t>Emissions</a:t>
            </a:r>
            <a:r>
              <a:rPr lang="es-ES" sz="2000" dirty="0" smtClean="0"/>
              <a:t> </a:t>
            </a:r>
            <a:r>
              <a:rPr lang="es-ES" sz="2000" dirty="0" err="1" smtClean="0"/>
              <a:t>from</a:t>
            </a:r>
            <a:r>
              <a:rPr lang="es-ES" sz="2000" dirty="0" smtClean="0"/>
              <a:t> </a:t>
            </a:r>
            <a:r>
              <a:rPr lang="es-ES" sz="2000" dirty="0" err="1" smtClean="0"/>
              <a:t>biomass</a:t>
            </a:r>
            <a:r>
              <a:rPr lang="es-ES" sz="2000" dirty="0" smtClean="0"/>
              <a:t> </a:t>
            </a:r>
            <a:r>
              <a:rPr lang="es-ES" sz="2000" dirty="0" err="1" smtClean="0"/>
              <a:t>combustion</a:t>
            </a:r>
            <a:r>
              <a:rPr lang="es-ES" sz="2000" dirty="0" smtClean="0"/>
              <a:t> are </a:t>
            </a:r>
            <a:r>
              <a:rPr lang="es-ES" sz="2000" dirty="0" err="1" smtClean="0"/>
              <a:t>allocated</a:t>
            </a:r>
            <a:r>
              <a:rPr lang="es-ES" sz="2000" dirty="0" smtClean="0"/>
              <a:t> in </a:t>
            </a:r>
            <a:r>
              <a:rPr lang="es-ES" sz="2000" dirty="0" err="1" smtClean="0"/>
              <a:t>cells</a:t>
            </a:r>
            <a:r>
              <a:rPr lang="es-ES" sz="2000" dirty="0" smtClean="0"/>
              <a:t> </a:t>
            </a:r>
            <a:r>
              <a:rPr lang="es-ES" sz="2000" dirty="0" err="1" smtClean="0"/>
              <a:t>with</a:t>
            </a:r>
            <a:r>
              <a:rPr lang="es-ES" sz="2000" dirty="0" smtClean="0"/>
              <a:t> a </a:t>
            </a:r>
            <a:r>
              <a:rPr lang="es-ES" sz="2000" dirty="0" err="1" smtClean="0"/>
              <a:t>limit</a:t>
            </a:r>
            <a:r>
              <a:rPr lang="es-ES" sz="2000" dirty="0" smtClean="0"/>
              <a:t> </a:t>
            </a:r>
            <a:r>
              <a:rPr lang="es-ES" sz="2000" dirty="0" err="1" smtClean="0"/>
              <a:t>value</a:t>
            </a:r>
            <a:r>
              <a:rPr lang="es-ES" sz="2000" dirty="0" smtClean="0"/>
              <a:t> of </a:t>
            </a:r>
            <a:r>
              <a:rPr lang="es-ES" sz="2000" dirty="0" err="1" smtClean="0"/>
              <a:t>population</a:t>
            </a:r>
            <a:r>
              <a:rPr lang="es-ES" sz="2000" dirty="0" smtClean="0"/>
              <a:t> (</a:t>
            </a:r>
            <a:r>
              <a:rPr lang="es-ES" sz="2000" dirty="0" err="1" smtClean="0"/>
              <a:t>depending</a:t>
            </a:r>
            <a:r>
              <a:rPr lang="es-ES" sz="2000" dirty="0" smtClean="0"/>
              <a:t> </a:t>
            </a:r>
            <a:r>
              <a:rPr lang="es-ES" sz="2000" dirty="0" err="1" smtClean="0"/>
              <a:t>on</a:t>
            </a:r>
            <a:r>
              <a:rPr lang="es-ES" sz="2000" dirty="0" smtClean="0"/>
              <a:t> </a:t>
            </a:r>
            <a:r>
              <a:rPr lang="es-ES" sz="2000" dirty="0" err="1" smtClean="0"/>
              <a:t>the</a:t>
            </a:r>
            <a:r>
              <a:rPr lang="es-ES" sz="2000" dirty="0" smtClean="0"/>
              <a:t> </a:t>
            </a:r>
            <a:r>
              <a:rPr lang="es-ES" sz="2000" dirty="0" err="1" smtClean="0"/>
              <a:t>domain’s</a:t>
            </a:r>
            <a:r>
              <a:rPr lang="es-ES" sz="2000" dirty="0" smtClean="0"/>
              <a:t> </a:t>
            </a:r>
            <a:r>
              <a:rPr lang="es-ES" sz="2000" dirty="0" err="1" smtClean="0"/>
              <a:t>resolution</a:t>
            </a:r>
            <a:r>
              <a:rPr lang="es-ES" sz="2000" dirty="0" smtClean="0"/>
              <a:t>)</a:t>
            </a:r>
            <a:endParaRPr lang="es-ES" sz="2000" dirty="0"/>
          </a:p>
        </p:txBody>
      </p:sp>
      <p:sp>
        <p:nvSpPr>
          <p:cNvPr id="26" name="25 CuadroTexto"/>
          <p:cNvSpPr txBox="1"/>
          <p:nvPr/>
        </p:nvSpPr>
        <p:spPr>
          <a:xfrm>
            <a:off x="0" y="2348880"/>
            <a:ext cx="9144000" cy="267765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800" b="1" dirty="0" err="1" smtClean="0">
                <a:solidFill>
                  <a:srgbClr val="000000"/>
                </a:solidFill>
              </a:rPr>
              <a:t>Difficulty</a:t>
            </a:r>
            <a:r>
              <a:rPr lang="es-ES" sz="2800" b="1" dirty="0" smtClean="0">
                <a:solidFill>
                  <a:srgbClr val="000000"/>
                </a:solidFill>
              </a:rPr>
              <a:t> </a:t>
            </a:r>
            <a:r>
              <a:rPr lang="es-ES" sz="2800" b="1" dirty="0" err="1" smtClean="0">
                <a:solidFill>
                  <a:srgbClr val="000000"/>
                </a:solidFill>
              </a:rPr>
              <a:t>to</a:t>
            </a:r>
            <a:r>
              <a:rPr lang="es-ES" sz="2800" b="1" dirty="0" smtClean="0">
                <a:solidFill>
                  <a:srgbClr val="000000"/>
                </a:solidFill>
              </a:rPr>
              <a:t> </a:t>
            </a:r>
            <a:r>
              <a:rPr lang="es-ES" sz="2800" b="1" dirty="0" err="1" smtClean="0">
                <a:solidFill>
                  <a:srgbClr val="000000"/>
                </a:solidFill>
              </a:rPr>
              <a:t>find</a:t>
            </a:r>
            <a:r>
              <a:rPr lang="es-ES" sz="2800" b="1" dirty="0" smtClean="0">
                <a:solidFill>
                  <a:srgbClr val="000000"/>
                </a:solidFill>
              </a:rPr>
              <a:t> local </a:t>
            </a:r>
            <a:r>
              <a:rPr lang="es-ES" sz="2800" b="1" dirty="0" err="1" smtClean="0">
                <a:solidFill>
                  <a:srgbClr val="000000"/>
                </a:solidFill>
              </a:rPr>
              <a:t>information</a:t>
            </a:r>
            <a:r>
              <a:rPr lang="es-ES" sz="2800" b="1" dirty="0" smtClean="0">
                <a:solidFill>
                  <a:srgbClr val="000000"/>
                </a:solidFill>
              </a:rPr>
              <a:t> and </a:t>
            </a:r>
            <a:r>
              <a:rPr lang="es-ES" sz="2800" b="1" dirty="0" err="1" smtClean="0">
                <a:solidFill>
                  <a:srgbClr val="000000"/>
                </a:solidFill>
              </a:rPr>
              <a:t>spatial</a:t>
            </a:r>
            <a:r>
              <a:rPr lang="es-ES" sz="2800" b="1" dirty="0" smtClean="0">
                <a:solidFill>
                  <a:srgbClr val="000000"/>
                </a:solidFill>
              </a:rPr>
              <a:t> </a:t>
            </a:r>
            <a:r>
              <a:rPr lang="es-ES" sz="2800" b="1" dirty="0" err="1" smtClean="0">
                <a:solidFill>
                  <a:srgbClr val="000000"/>
                </a:solidFill>
              </a:rPr>
              <a:t>allocation</a:t>
            </a:r>
            <a:r>
              <a:rPr lang="es-ES" sz="2800" b="1" dirty="0" smtClean="0">
                <a:solidFill>
                  <a:srgbClr val="000000"/>
                </a:solidFill>
              </a:rPr>
              <a:t> </a:t>
            </a:r>
            <a:r>
              <a:rPr lang="es-ES" sz="2800" b="1" dirty="0" err="1" smtClean="0">
                <a:solidFill>
                  <a:srgbClr val="000000"/>
                </a:solidFill>
              </a:rPr>
              <a:t>for</a:t>
            </a:r>
            <a:r>
              <a:rPr lang="es-ES" sz="2800" b="1" dirty="0" smtClean="0">
                <a:solidFill>
                  <a:srgbClr val="000000"/>
                </a:solidFill>
              </a:rPr>
              <a:t> </a:t>
            </a:r>
            <a:r>
              <a:rPr lang="es-ES" sz="2800" b="1" dirty="0" err="1" smtClean="0">
                <a:solidFill>
                  <a:srgbClr val="000000"/>
                </a:solidFill>
              </a:rPr>
              <a:t>biomass</a:t>
            </a:r>
            <a:r>
              <a:rPr lang="es-ES" sz="2800" b="1" dirty="0" smtClean="0">
                <a:solidFill>
                  <a:srgbClr val="000000"/>
                </a:solidFill>
              </a:rPr>
              <a:t> </a:t>
            </a:r>
            <a:r>
              <a:rPr lang="es-ES" sz="2800" b="1" dirty="0" err="1" smtClean="0">
                <a:solidFill>
                  <a:srgbClr val="000000"/>
                </a:solidFill>
              </a:rPr>
              <a:t>combustion</a:t>
            </a:r>
            <a:r>
              <a:rPr lang="es-ES" sz="2800" b="1" dirty="0" smtClean="0">
                <a:solidFill>
                  <a:srgbClr val="000000"/>
                </a:solidFill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es-ES" sz="2800" b="1" dirty="0" smtClean="0">
                <a:solidFill>
                  <a:srgbClr val="000000"/>
                </a:solidFill>
              </a:rPr>
              <a:t>Temporal </a:t>
            </a:r>
            <a:r>
              <a:rPr lang="es-ES" sz="2800" b="1" dirty="0" err="1" smtClean="0">
                <a:solidFill>
                  <a:srgbClr val="000000"/>
                </a:solidFill>
              </a:rPr>
              <a:t>allocation</a:t>
            </a:r>
            <a:r>
              <a:rPr lang="es-ES" sz="2800" b="1" dirty="0" smtClean="0">
                <a:solidFill>
                  <a:srgbClr val="000000"/>
                </a:solidFill>
              </a:rPr>
              <a:t> </a:t>
            </a:r>
            <a:r>
              <a:rPr lang="es-ES" sz="2800" b="1" dirty="0" err="1" smtClean="0">
                <a:solidFill>
                  <a:srgbClr val="000000"/>
                </a:solidFill>
              </a:rPr>
              <a:t>based</a:t>
            </a:r>
            <a:r>
              <a:rPr lang="es-ES" sz="2800" b="1" dirty="0" smtClean="0">
                <a:solidFill>
                  <a:srgbClr val="000000"/>
                </a:solidFill>
              </a:rPr>
              <a:t> </a:t>
            </a:r>
            <a:r>
              <a:rPr lang="es-ES" sz="2800" b="1" dirty="0" err="1" smtClean="0">
                <a:solidFill>
                  <a:srgbClr val="000000"/>
                </a:solidFill>
              </a:rPr>
              <a:t>on</a:t>
            </a:r>
            <a:r>
              <a:rPr lang="es-ES" sz="2800" b="1" dirty="0" smtClean="0">
                <a:solidFill>
                  <a:srgbClr val="000000"/>
                </a:solidFill>
              </a:rPr>
              <a:t> </a:t>
            </a:r>
            <a:r>
              <a:rPr lang="es-ES" sz="2800" b="1" dirty="0" err="1" smtClean="0">
                <a:solidFill>
                  <a:srgbClr val="000000"/>
                </a:solidFill>
              </a:rPr>
              <a:t>national</a:t>
            </a:r>
            <a:r>
              <a:rPr lang="es-ES" sz="2800" b="1" dirty="0" smtClean="0">
                <a:solidFill>
                  <a:srgbClr val="000000"/>
                </a:solidFill>
              </a:rPr>
              <a:t> </a:t>
            </a:r>
            <a:r>
              <a:rPr lang="es-ES" sz="2800" b="1" dirty="0" err="1" smtClean="0">
                <a:solidFill>
                  <a:srgbClr val="000000"/>
                </a:solidFill>
              </a:rPr>
              <a:t>consumption</a:t>
            </a:r>
            <a:r>
              <a:rPr lang="es-ES" sz="2800" b="1" dirty="0" smtClean="0">
                <a:solidFill>
                  <a:srgbClr val="000000"/>
                </a:solidFill>
              </a:rPr>
              <a:t> </a:t>
            </a:r>
            <a:r>
              <a:rPr lang="es-ES" sz="2800" b="1" dirty="0" err="1" smtClean="0">
                <a:solidFill>
                  <a:srgbClr val="000000"/>
                </a:solidFill>
              </a:rPr>
              <a:t>statistics</a:t>
            </a:r>
            <a:r>
              <a:rPr lang="es-ES" sz="2800" b="1" dirty="0" smtClean="0">
                <a:solidFill>
                  <a:srgbClr val="000000"/>
                </a:solidFill>
              </a:rPr>
              <a:t>, </a:t>
            </a:r>
            <a:r>
              <a:rPr lang="es-ES" sz="2800" b="1" dirty="0" err="1" smtClean="0">
                <a:solidFill>
                  <a:srgbClr val="000000"/>
                </a:solidFill>
              </a:rPr>
              <a:t>but</a:t>
            </a:r>
            <a:r>
              <a:rPr lang="es-ES" sz="2800" b="1" dirty="0" smtClean="0">
                <a:solidFill>
                  <a:srgbClr val="000000"/>
                </a:solidFill>
              </a:rPr>
              <a:t> </a:t>
            </a:r>
            <a:r>
              <a:rPr lang="es-ES" sz="2800" b="1" dirty="0" err="1" smtClean="0">
                <a:solidFill>
                  <a:srgbClr val="000000"/>
                </a:solidFill>
              </a:rPr>
              <a:t>not</a:t>
            </a:r>
            <a:r>
              <a:rPr lang="es-ES" sz="2800" b="1" dirty="0" smtClean="0">
                <a:solidFill>
                  <a:srgbClr val="000000"/>
                </a:solidFill>
              </a:rPr>
              <a:t> </a:t>
            </a:r>
            <a:r>
              <a:rPr lang="es-ES" sz="2800" b="1" dirty="0" err="1" smtClean="0">
                <a:solidFill>
                  <a:srgbClr val="000000"/>
                </a:solidFill>
              </a:rPr>
              <a:t>on</a:t>
            </a:r>
            <a:r>
              <a:rPr lang="es-ES" sz="2800" b="1" dirty="0" smtClean="0">
                <a:solidFill>
                  <a:srgbClr val="000000"/>
                </a:solidFill>
              </a:rPr>
              <a:t> </a:t>
            </a:r>
            <a:r>
              <a:rPr lang="es-ES" sz="2800" b="1" dirty="0" err="1" smtClean="0">
                <a:solidFill>
                  <a:srgbClr val="000000"/>
                </a:solidFill>
              </a:rPr>
              <a:t>specific</a:t>
            </a:r>
            <a:r>
              <a:rPr lang="es-ES" sz="2800" b="1" dirty="0" smtClean="0">
                <a:solidFill>
                  <a:srgbClr val="000000"/>
                </a:solidFill>
              </a:rPr>
              <a:t> </a:t>
            </a:r>
            <a:r>
              <a:rPr lang="es-ES" sz="2800" b="1" dirty="0" err="1" smtClean="0">
                <a:solidFill>
                  <a:srgbClr val="000000"/>
                </a:solidFill>
              </a:rPr>
              <a:t>weather</a:t>
            </a:r>
            <a:r>
              <a:rPr lang="es-ES" sz="2800" b="1" dirty="0" smtClean="0">
                <a:solidFill>
                  <a:srgbClr val="000000"/>
                </a:solidFill>
              </a:rPr>
              <a:t> </a:t>
            </a:r>
            <a:r>
              <a:rPr lang="es-ES" sz="2800" b="1" dirty="0" err="1" smtClean="0">
                <a:solidFill>
                  <a:srgbClr val="000000"/>
                </a:solidFill>
              </a:rPr>
              <a:t>conditions</a:t>
            </a:r>
            <a:endParaRPr lang="es-ES" sz="28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728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theme/theme1.xml><?xml version="1.0" encoding="utf-8"?>
<a:theme xmlns:a="http://schemas.openxmlformats.org/drawingml/2006/main" name="bsc">
  <a:themeElements>
    <a:clrScheme name="BSC-CNS">
      <a:dk1>
        <a:srgbClr val="0058A9"/>
      </a:dk1>
      <a:lt1>
        <a:sysClr val="window" lastClr="FFFFFF"/>
      </a:lt1>
      <a:dk2>
        <a:srgbClr val="5D91D1"/>
      </a:dk2>
      <a:lt2>
        <a:srgbClr val="DBE7F5"/>
      </a:lt2>
      <a:accent1>
        <a:srgbClr val="B4CCEA"/>
      </a:accent1>
      <a:accent2>
        <a:srgbClr val="87AEDD"/>
      </a:accent2>
      <a:accent3>
        <a:srgbClr val="5D91D1"/>
      </a:accent3>
      <a:accent4>
        <a:srgbClr val="326BB0"/>
      </a:accent4>
      <a:accent5>
        <a:srgbClr val="295993"/>
      </a:accent5>
      <a:accent6>
        <a:srgbClr val="004990"/>
      </a:accent6>
      <a:hlink>
        <a:srgbClr val="002E5C"/>
      </a:hlink>
      <a:folHlink>
        <a:srgbClr val="214775"/>
      </a:folHlink>
    </a:clrScheme>
    <a:fontScheme name="BSC-CN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bsc</Template>
  <TotalTime>1086</TotalTime>
  <Words>2649</Words>
  <Application>Microsoft Office PowerPoint</Application>
  <PresentationFormat>Presentación en pantalla (4:3)</PresentationFormat>
  <Paragraphs>402</Paragraphs>
  <Slides>21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2" baseType="lpstr">
      <vt:lpstr>bsc</vt:lpstr>
      <vt:lpstr>Main Challenges for the Compilation of Urban Emission Inventories in Spain, What We Expect of FAIRMODE</vt:lpstr>
      <vt:lpstr>Hermesv2.0  urban emission data for SPAIN: THE case of barcelona</vt:lpstr>
      <vt:lpstr>HERMESv2.0 emission model (AE submitted)</vt:lpstr>
      <vt:lpstr>Conceptual framework</vt:lpstr>
      <vt:lpstr>EMEP-DIS</vt:lpstr>
      <vt:lpstr>Principal working domains</vt:lpstr>
      <vt:lpstr>Barcelona: Main Characteristics</vt:lpstr>
      <vt:lpstr>Energy-Industry-Waste (SNAP01/03/04/09)</vt:lpstr>
      <vt:lpstr>Residential-Commercial (SNAP02)</vt:lpstr>
      <vt:lpstr>Transport – On-road traffic (SNAP07)</vt:lpstr>
      <vt:lpstr>Transport – On-road traffic (SNAP07)</vt:lpstr>
      <vt:lpstr>Transport – On-road traffic (SNAP07)</vt:lpstr>
      <vt:lpstr>Transport – Other mobile sources (SNAP08)</vt:lpstr>
      <vt:lpstr>Rating of the database used</vt:lpstr>
      <vt:lpstr>Speciation process – HERMESv2.0 to CMAQ</vt:lpstr>
      <vt:lpstr>What we expect from fairmode</vt:lpstr>
      <vt:lpstr>Energy-Industry-Waste (SNAP01-03-04-09)</vt:lpstr>
      <vt:lpstr>Residential-Commercial (SNAP02)</vt:lpstr>
      <vt:lpstr>Transport – On-road traffic (SNAP07)</vt:lpstr>
      <vt:lpstr>Transport – Other mobile sources (SNAP08)</vt:lpstr>
      <vt:lpstr>Thank you!</vt:lpstr>
    </vt:vector>
  </TitlesOfParts>
  <Company>BSC-CNS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José Mª Baldasano</dc:creator>
  <cp:lastModifiedBy>Jose Mª Baldasano</cp:lastModifiedBy>
  <cp:revision>153</cp:revision>
  <dcterms:created xsi:type="dcterms:W3CDTF">2012-03-28T13:27:03Z</dcterms:created>
  <dcterms:modified xsi:type="dcterms:W3CDTF">2013-04-10T08:16:40Z</dcterms:modified>
</cp:coreProperties>
</file>