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0"/>
  </p:notesMasterIdLst>
  <p:handoutMasterIdLst>
    <p:handoutMasterId r:id="rId11"/>
  </p:handoutMasterIdLst>
  <p:sldIdLst>
    <p:sldId id="675" r:id="rId2"/>
    <p:sldId id="676" r:id="rId3"/>
    <p:sldId id="677" r:id="rId4"/>
    <p:sldId id="678" r:id="rId5"/>
    <p:sldId id="679" r:id="rId6"/>
    <p:sldId id="682" r:id="rId7"/>
    <p:sldId id="681" r:id="rId8"/>
    <p:sldId id="68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an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33CC33"/>
    <a:srgbClr val="FF0000"/>
    <a:srgbClr val="0066FF"/>
    <a:srgbClr val="3366CC"/>
    <a:srgbClr val="FF9900"/>
    <a:srgbClr val="EEFAA4"/>
    <a:srgbClr val="66FF33"/>
    <a:srgbClr val="204E98"/>
    <a:srgbClr val="0F549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4660"/>
  </p:normalViewPr>
  <p:slideViewPr>
    <p:cSldViewPr>
      <p:cViewPr varScale="1">
        <p:scale>
          <a:sx n="75" d="100"/>
          <a:sy n="75" d="100"/>
        </p:scale>
        <p:origin x="-259" y="-82"/>
      </p:cViewPr>
      <p:guideLst>
        <p:guide orient="horz" pos="13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D8B431B7-BFA2-41D8-94B8-7322A8521746}" type="datetimeFigureOut">
              <a:rPr lang="en-US"/>
              <a:pPr>
                <a:defRPr/>
              </a:pPr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1D63865-44CD-449E-8F2A-855F5ACBC8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0389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C79C65-DFA5-4396-AD94-67324BB24A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355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8000">
                <a:solidFill>
                  <a:srgbClr val="FFD624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200" b="1" i="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endParaRPr lang="en-US" sz="1600" i="1" baseline="30000" dirty="0">
              <a:solidFill>
                <a:srgbClr val="0F327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9421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6892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258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2"/>
              </a:buClr>
              <a:buFont typeface="Wingdings" pitchFamily="2" charset="2"/>
              <a:buChar char="Ø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517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8452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7411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1874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301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628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6531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5"/>
            <a:ext cx="5486400" cy="33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6920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06152" y="6237312"/>
            <a:ext cx="2133600" cy="476250"/>
          </a:xfrm>
          <a:prstGeom prst="rect">
            <a:avLst/>
          </a:prstGeom>
          <a:ln/>
        </p:spPr>
        <p:txBody>
          <a:bodyPr anchor="b" anchorCtr="0"/>
          <a:lstStyle>
            <a:lvl1pPr>
              <a:defRPr sz="12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Antwerp, 04-2013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140896" y="6237312"/>
            <a:ext cx="2895600" cy="476250"/>
          </a:xfrm>
          <a:prstGeom prst="rect">
            <a:avLst/>
          </a:prstGeom>
          <a:ln/>
        </p:spPr>
        <p:txBody>
          <a:bodyPr anchor="b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lang="en-GB" sz="1200" b="1" kern="1200" smtClean="0">
                <a:solidFill>
                  <a:srgbClr val="0070C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P. </a:t>
            </a:r>
            <a:r>
              <a:rPr lang="en-US" dirty="0" err="1" smtClean="0"/>
              <a:t>Thunis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520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Comments from Austria</a:t>
            </a:r>
          </a:p>
          <a:p>
            <a:r>
              <a:rPr lang="en-US" dirty="0" smtClean="0"/>
              <a:t>D. </a:t>
            </a:r>
            <a:r>
              <a:rPr lang="en-US" dirty="0" smtClean="0"/>
              <a:t>Oettl, A. Kaiser et 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237288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 smtClean="0"/>
              <a:t>Antwerp, 04-2013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2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models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AQA Austria (ALADIN – </a:t>
            </a:r>
            <a:r>
              <a:rPr lang="en-US" dirty="0" err="1" smtClean="0"/>
              <a:t>CAMx</a:t>
            </a:r>
            <a:r>
              <a:rPr lang="en-US" dirty="0" smtClean="0"/>
              <a:t>) – 10km </a:t>
            </a:r>
            <a:r>
              <a:rPr lang="en-US" dirty="0" err="1" smtClean="0"/>
              <a:t>resol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GRAMM-GRAL (</a:t>
            </a:r>
            <a:r>
              <a:rPr lang="en-US" dirty="0" err="1" smtClean="0"/>
              <a:t>Eulerian-Lagrangian</a:t>
            </a:r>
            <a:r>
              <a:rPr lang="en-US" dirty="0" smtClean="0"/>
              <a:t> approach)</a:t>
            </a:r>
          </a:p>
          <a:p>
            <a:endParaRPr lang="en-US" dirty="0"/>
          </a:p>
          <a:p>
            <a:r>
              <a:rPr lang="en-US" dirty="0" smtClean="0"/>
              <a:t>Comparison of previous and proposed MQO at some stations for O3, NO2 and PM10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Antwerp, 04-2013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977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Antwerp, 04-2013</a:t>
            </a:r>
            <a:endParaRPr lang="en-GB" dirty="0"/>
          </a:p>
        </p:txBody>
      </p:sp>
      <p:pic>
        <p:nvPicPr>
          <p:cNvPr id="6" name="Grafik 3" descr="F:\Users\umwkai\Documents\Aktuelle_Arbeiten\1_KERNAUFGABEN\3_Arbeitsgruppen\5_FAIRMODE\DELTA_Abbildungen\NO2\NO2_QQ-Plot_STUNDENWERTE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9" y="2529637"/>
            <a:ext cx="2876550" cy="2303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4" descr="F:\Users\umwkai\Documents\Aktuelle_Arbeiten\1_KERNAUFGABEN\3_Arbeitsgruppen\5_FAIRMODE\DELTA_Abbildungen\NO2\NO2_SCATTER_STUNDENWERTE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09" y="2529637"/>
            <a:ext cx="2876550" cy="2303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F:\Users\umwkai\Documents\Aktuelle_Arbeiten\1_KERNAUFGABEN\3_Arbeitsgruppen\5_FAIRMODE\DELTA_Abbildungen\NO2\NO2_TARGET_STUNDENWERTE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451" y="2529637"/>
            <a:ext cx="2876550" cy="23037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47290" y="1340768"/>
            <a:ext cx="8229600" cy="936625"/>
          </a:xfrm>
          <a:prstGeom prst="rect">
            <a:avLst/>
          </a:prstGeom>
        </p:spPr>
        <p:txBody>
          <a:bodyPr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kern="0" dirty="0" smtClean="0"/>
              <a:t>CAMx-ALADIN at </a:t>
            </a:r>
            <a:r>
              <a:rPr lang="en-US" kern="0" dirty="0" err="1" smtClean="0"/>
              <a:t>Hohe-Warte</a:t>
            </a:r>
            <a:r>
              <a:rPr lang="en-US" kern="0" dirty="0" smtClean="0"/>
              <a:t> station</a:t>
            </a:r>
            <a:endParaRPr lang="en-US" kern="0" dirty="0"/>
          </a:p>
        </p:txBody>
      </p:sp>
    </p:spTree>
    <p:extLst>
      <p:ext uri="{BB962C8B-B14F-4D97-AF65-F5344CB8AC3E}">
        <p14:creationId xmlns="" xmlns:p14="http://schemas.microsoft.com/office/powerpoint/2010/main" val="33117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Antwerp, 04-2013</a:t>
            </a:r>
            <a:endParaRPr lang="en-GB" dirty="0"/>
          </a:p>
        </p:txBody>
      </p:sp>
      <p:pic>
        <p:nvPicPr>
          <p:cNvPr id="4" name="Grafik 1" descr="Judenburg_Quantil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1772816"/>
            <a:ext cx="2879725" cy="2303780"/>
          </a:xfrm>
          <a:prstGeom prst="rect">
            <a:avLst/>
          </a:prstGeom>
        </p:spPr>
      </p:pic>
      <p:pic>
        <p:nvPicPr>
          <p:cNvPr id="5" name="Grafik 0" descr="Targetplot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60032" y="1773451"/>
            <a:ext cx="2876550" cy="230314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47290" y="1088479"/>
            <a:ext cx="8229600" cy="936625"/>
          </a:xfrm>
          <a:prstGeom prst="rect">
            <a:avLst/>
          </a:prstGeom>
        </p:spPr>
        <p:txBody>
          <a:bodyPr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kern="0" dirty="0" smtClean="0"/>
              <a:t>GRAMM - GRAL</a:t>
            </a:r>
            <a:endParaRPr lang="en-US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583464" y="4797152"/>
            <a:ext cx="775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RDE fulfilled but not MQO (problem of emission hourly temporal profile)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116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DELTA tool proves to be very useful in the evaluation process</a:t>
            </a:r>
          </a:p>
          <a:p>
            <a:r>
              <a:rPr lang="en-US" dirty="0" smtClean="0"/>
              <a:t>Proposed MQO stricter than current AQD ones</a:t>
            </a:r>
          </a:p>
          <a:p>
            <a:r>
              <a:rPr lang="en-US" dirty="0" smtClean="0"/>
              <a:t>Main issue: correlation. Possible reason for non fulfillment is the lack of accurate hourly emission profiles. MQO tend to be fulfilled with longer time averages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Antwerp, 04-2013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359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16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COST </a:t>
            </a:r>
            <a:r>
              <a:rPr lang="en-US" dirty="0"/>
              <a:t>Action 732 demands that “</a:t>
            </a:r>
            <a:r>
              <a:rPr lang="en-US" b="1" dirty="0"/>
              <a:t>as most of the non-CFD models have a very simple parameterization of the flow (…), evaluation is best done via </a:t>
            </a:r>
            <a:r>
              <a:rPr lang="en-US" b="1" dirty="0" err="1"/>
              <a:t>quantile-quantile</a:t>
            </a:r>
            <a:r>
              <a:rPr lang="en-US" b="1" dirty="0"/>
              <a:t> plots or a comparison of centerline concentrations and plume width</a:t>
            </a:r>
            <a:r>
              <a:rPr lang="en-US" dirty="0"/>
              <a:t>” (</a:t>
            </a:r>
            <a:r>
              <a:rPr lang="en-US" dirty="0" err="1"/>
              <a:t>Schatzmann</a:t>
            </a:r>
            <a:r>
              <a:rPr lang="en-US" dirty="0"/>
              <a:t> et al., 2010). Geometric mean, geometric variance, fractional bias and the normalized mean square error are also well established metrics for comparisons of observations and model results on an hourly basis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Antwerp, 04-2013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735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884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PM</a:t>
            </a:r>
            <a:r>
              <a:rPr lang="en-US" baseline="-25000" dirty="0"/>
              <a:t>10</a:t>
            </a:r>
            <a:r>
              <a:rPr lang="en-US" dirty="0"/>
              <a:t> </a:t>
            </a:r>
            <a:r>
              <a:rPr lang="en-US" dirty="0" err="1"/>
              <a:t>exceedance</a:t>
            </a:r>
            <a:r>
              <a:rPr lang="en-US" dirty="0"/>
              <a:t> days can be derived from time-series computations. Another approach is via an empirical relationship between observed annual mean PM</a:t>
            </a:r>
            <a:r>
              <a:rPr lang="en-US" baseline="-25000" dirty="0"/>
              <a:t>10</a:t>
            </a:r>
            <a:r>
              <a:rPr lang="en-US" dirty="0"/>
              <a:t> concentrations and observed </a:t>
            </a:r>
            <a:r>
              <a:rPr lang="en-US" dirty="0" err="1"/>
              <a:t>exceedance</a:t>
            </a:r>
            <a:r>
              <a:rPr lang="en-US" dirty="0"/>
              <a:t> </a:t>
            </a:r>
            <a:r>
              <a:rPr lang="en-US" dirty="0" smtClean="0"/>
              <a:t>days</a:t>
            </a:r>
          </a:p>
          <a:p>
            <a:pPr marL="0" indent="0">
              <a:buNone/>
            </a:pPr>
            <a:r>
              <a:rPr lang="en-US" b="1" dirty="0" smtClean="0"/>
              <a:t>We </a:t>
            </a:r>
            <a:r>
              <a:rPr lang="en-US" b="1" dirty="0"/>
              <a:t>recommend including a statement in the revised AQD, that in such cases model results are acceptable, when they fulfill the MQO defined for annual average PM</a:t>
            </a:r>
            <a:r>
              <a:rPr lang="en-US" b="1" baseline="-25000" dirty="0"/>
              <a:t>10</a:t>
            </a:r>
            <a:r>
              <a:rPr lang="en-US" b="1" dirty="0"/>
              <a:t> concentrations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Antwerp, 04-2013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288" y="1268239"/>
            <a:ext cx="8229600" cy="936625"/>
          </a:xfrm>
        </p:spPr>
        <p:txBody>
          <a:bodyPr/>
          <a:lstStyle/>
          <a:p>
            <a:r>
              <a:rPr lang="en-US" dirty="0" smtClean="0"/>
              <a:t>Comment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604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We urgently suggest a clear definition for the application of the DELTA tool. It should clearly be pointed out that the DELTA tool as a whole is not appropriate to evaluate air pollution models on an hourly basis</a:t>
            </a:r>
            <a:r>
              <a:rPr lang="en-US" dirty="0"/>
              <a:t>, except the </a:t>
            </a:r>
            <a:r>
              <a:rPr lang="en-US" dirty="0" err="1"/>
              <a:t>quantile-quantile</a:t>
            </a:r>
            <a:r>
              <a:rPr lang="en-US" dirty="0"/>
              <a:t> plot. The FAIRMODE community should be aware that stricter MQO contradict the support for increased use of air pollution models as intended by FAIRMODE.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Antwerp, 04-2013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9017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IIASA-MAG</Template>
  <TotalTime>0</TotalTime>
  <Words>347</Words>
  <Application>Microsoft Office PowerPoint</Application>
  <PresentationFormat>Bildschirmpräsentation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Slide_Master</vt:lpstr>
      <vt:lpstr>Folie 1</vt:lpstr>
      <vt:lpstr>Two models used</vt:lpstr>
      <vt:lpstr>Folie 3</vt:lpstr>
      <vt:lpstr>Folie 4</vt:lpstr>
      <vt:lpstr>Conclusions</vt:lpstr>
      <vt:lpstr>Comment 1</vt:lpstr>
      <vt:lpstr>Comment 2</vt:lpstr>
      <vt:lpstr>Comment 3:</vt:lpstr>
    </vt:vector>
  </TitlesOfParts>
  <Company>jrc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thuniph</dc:creator>
  <cp:lastModifiedBy>Landesstandard</cp:lastModifiedBy>
  <cp:revision>632</cp:revision>
  <cp:lastPrinted>2013-03-21T09:05:44Z</cp:lastPrinted>
  <dcterms:created xsi:type="dcterms:W3CDTF">2011-10-21T14:41:55Z</dcterms:created>
  <dcterms:modified xsi:type="dcterms:W3CDTF">2013-04-09T06:26:26Z</dcterms:modified>
</cp:coreProperties>
</file>